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32" y="-90"/>
      </p:cViewPr>
      <p:guideLst>
        <p:guide orient="horz" pos="2929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E0D2F2-8AF2-42DD-B4C9-39837F92A74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6EF04425-5A02-4E4D-9775-C0F6B563B603}">
      <dgm:prSet custT="1"/>
      <dgm:spPr/>
      <dgm:t>
        <a:bodyPr/>
        <a:lstStyle/>
        <a:p>
          <a:pPr rtl="0"/>
          <a:r>
            <a:rPr lang="es-SV" sz="3600" b="1" smtClean="0"/>
            <a:t>Art. 39 C.PR.PN</a:t>
          </a:r>
          <a:endParaRPr lang="es-SV" sz="3600"/>
        </a:p>
      </dgm:t>
    </dgm:pt>
    <dgm:pt modelId="{877918EC-E5A6-4DFB-BDB1-B60B0E8BF93E}" type="parTrans" cxnId="{931F0B3B-7FF7-46AC-BB90-8DE2BE53B993}">
      <dgm:prSet/>
      <dgm:spPr/>
      <dgm:t>
        <a:bodyPr/>
        <a:lstStyle/>
        <a:p>
          <a:endParaRPr lang="es-SV" sz="2000"/>
        </a:p>
      </dgm:t>
    </dgm:pt>
    <dgm:pt modelId="{C50EFE73-9911-4E32-B833-90BCC6ABB262}" type="sibTrans" cxnId="{931F0B3B-7FF7-46AC-BB90-8DE2BE53B993}">
      <dgm:prSet/>
      <dgm:spPr/>
      <dgm:t>
        <a:bodyPr/>
        <a:lstStyle/>
        <a:p>
          <a:endParaRPr lang="es-SV" sz="2000"/>
        </a:p>
      </dgm:t>
    </dgm:pt>
    <dgm:pt modelId="{77D73429-2C27-4D0D-9599-4C27B70311D2}">
      <dgm:prSet custT="1"/>
      <dgm:spPr/>
      <dgm:t>
        <a:bodyPr/>
        <a:lstStyle/>
        <a:p>
          <a:pPr algn="just" rtl="0"/>
          <a:r>
            <a:rPr lang="es-SV" sz="3600" dirty="0" smtClean="0"/>
            <a:t>´´La conciliación </a:t>
          </a:r>
          <a:r>
            <a:rPr lang="es-SV" sz="3600" smtClean="0"/>
            <a:t>y </a:t>
          </a:r>
          <a:r>
            <a:rPr lang="es-SV" sz="3600" smtClean="0"/>
            <a:t>mediación</a:t>
          </a:r>
          <a:r>
            <a:rPr lang="es-SV" sz="3600" dirty="0" smtClean="0"/>
            <a:t>, podrá realizarse en cualquier momento del procedimiento hasta antes del cierre de los debates en la vista pública´´ </a:t>
          </a:r>
          <a:endParaRPr lang="es-SV" sz="3600" dirty="0"/>
        </a:p>
      </dgm:t>
    </dgm:pt>
    <dgm:pt modelId="{F5FD2F1D-7CD2-45AC-A59E-990346B4AD7C}" type="parTrans" cxnId="{E7609233-7E02-477D-A5A3-9C336FAAC9AE}">
      <dgm:prSet/>
      <dgm:spPr/>
      <dgm:t>
        <a:bodyPr/>
        <a:lstStyle/>
        <a:p>
          <a:endParaRPr lang="es-SV" sz="2000"/>
        </a:p>
      </dgm:t>
    </dgm:pt>
    <dgm:pt modelId="{B787B5B2-D305-4501-A8AE-741349551EA5}" type="sibTrans" cxnId="{E7609233-7E02-477D-A5A3-9C336FAAC9AE}">
      <dgm:prSet/>
      <dgm:spPr/>
      <dgm:t>
        <a:bodyPr/>
        <a:lstStyle/>
        <a:p>
          <a:endParaRPr lang="es-SV" sz="2000"/>
        </a:p>
      </dgm:t>
    </dgm:pt>
    <dgm:pt modelId="{3A48A43A-EE33-4776-8CD1-5435EB07637A}" type="pres">
      <dgm:prSet presAssocID="{19E0D2F2-8AF2-42DD-B4C9-39837F92A7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043B7D7-0BE5-40E3-A7C2-CE443135E015}" type="pres">
      <dgm:prSet presAssocID="{6EF04425-5A02-4E4D-9775-C0F6B563B603}" presName="parentText" presStyleLbl="node1" presStyleIdx="0" presStyleCnt="2" custScaleY="47015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792B8B5-084A-44E3-A85C-660A3B7C6527}" type="pres">
      <dgm:prSet presAssocID="{C50EFE73-9911-4E32-B833-90BCC6ABB262}" presName="spacer" presStyleCnt="0"/>
      <dgm:spPr/>
    </dgm:pt>
    <dgm:pt modelId="{F4629567-1362-4577-B74D-532404A09201}" type="pres">
      <dgm:prSet presAssocID="{77D73429-2C27-4D0D-9599-4C27B70311D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E7609233-7E02-477D-A5A3-9C336FAAC9AE}" srcId="{19E0D2F2-8AF2-42DD-B4C9-39837F92A744}" destId="{77D73429-2C27-4D0D-9599-4C27B70311D2}" srcOrd="1" destOrd="0" parTransId="{F5FD2F1D-7CD2-45AC-A59E-990346B4AD7C}" sibTransId="{B787B5B2-D305-4501-A8AE-741349551EA5}"/>
    <dgm:cxn modelId="{BCC0E94F-57B6-48D0-9711-772610EF17C5}" type="presOf" srcId="{19E0D2F2-8AF2-42DD-B4C9-39837F92A744}" destId="{3A48A43A-EE33-4776-8CD1-5435EB07637A}" srcOrd="0" destOrd="0" presId="urn:microsoft.com/office/officeart/2005/8/layout/vList2"/>
    <dgm:cxn modelId="{F49400C5-A896-4DC3-9A57-5BB11E904872}" type="presOf" srcId="{77D73429-2C27-4D0D-9599-4C27B70311D2}" destId="{F4629567-1362-4577-B74D-532404A09201}" srcOrd="0" destOrd="0" presId="urn:microsoft.com/office/officeart/2005/8/layout/vList2"/>
    <dgm:cxn modelId="{931F0B3B-7FF7-46AC-BB90-8DE2BE53B993}" srcId="{19E0D2F2-8AF2-42DD-B4C9-39837F92A744}" destId="{6EF04425-5A02-4E4D-9775-C0F6B563B603}" srcOrd="0" destOrd="0" parTransId="{877918EC-E5A6-4DFB-BDB1-B60B0E8BF93E}" sibTransId="{C50EFE73-9911-4E32-B833-90BCC6ABB262}"/>
    <dgm:cxn modelId="{1AEF8F31-8825-4EDE-B587-1BFDCF83C1BB}" type="presOf" srcId="{6EF04425-5A02-4E4D-9775-C0F6B563B603}" destId="{0043B7D7-0BE5-40E3-A7C2-CE443135E015}" srcOrd="0" destOrd="0" presId="urn:microsoft.com/office/officeart/2005/8/layout/vList2"/>
    <dgm:cxn modelId="{781E4947-0F76-4FC9-B89E-EA6B96C1FC1D}" type="presParOf" srcId="{3A48A43A-EE33-4776-8CD1-5435EB07637A}" destId="{0043B7D7-0BE5-40E3-A7C2-CE443135E015}" srcOrd="0" destOrd="0" presId="urn:microsoft.com/office/officeart/2005/8/layout/vList2"/>
    <dgm:cxn modelId="{9409E39B-443D-4DA3-BD3C-F0225193A025}" type="presParOf" srcId="{3A48A43A-EE33-4776-8CD1-5435EB07637A}" destId="{8792B8B5-084A-44E3-A85C-660A3B7C6527}" srcOrd="1" destOrd="0" presId="urn:microsoft.com/office/officeart/2005/8/layout/vList2"/>
    <dgm:cxn modelId="{65E56B12-DC84-4DDD-8F30-3D4FF33DAB0C}" type="presParOf" srcId="{3A48A43A-EE33-4776-8CD1-5435EB07637A}" destId="{F4629567-1362-4577-B74D-532404A0920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BEAC79-8979-4EBC-A45F-15B8FAAF0361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68B1364-B9DB-4A3C-987C-67505AD2EDC9}">
      <dgm:prSet phldrT="[Texto]" custT="1"/>
      <dgm:spPr/>
      <dgm:t>
        <a:bodyPr/>
        <a:lstStyle/>
        <a:p>
          <a:r>
            <a:rPr lang="es-SV" sz="3200" smtClean="0"/>
            <a:t>Relativos al patrimonio título  VII del libro II del  Código penal, con exclusión de los delitos de: Hurto  agravado , robo , robo agravado  y extorsión </a:t>
          </a:r>
          <a:endParaRPr lang="es-SV" sz="3200" dirty="0"/>
        </a:p>
      </dgm:t>
    </dgm:pt>
    <dgm:pt modelId="{AC9B6A20-0B80-454D-B169-6D5D6EA0D015}" type="parTrans" cxnId="{E989CAEC-D151-438B-9EFF-0E82C820D152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6E2DC506-60E2-4488-8428-235430FC2F74}" type="sibTrans" cxnId="{E989CAEC-D151-438B-9EFF-0E82C820D152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756F3F5F-0E08-4D12-A234-C6124DA9873D}">
      <dgm:prSet custT="1"/>
      <dgm:spPr/>
      <dgm:t>
        <a:bodyPr/>
        <a:lstStyle/>
        <a:p>
          <a:r>
            <a:rPr lang="es-SV" sz="3200" smtClean="0"/>
            <a:t>Homicidio culposo</a:t>
          </a:r>
          <a:endParaRPr lang="es-SV" sz="3200" dirty="0" smtClean="0"/>
        </a:p>
      </dgm:t>
    </dgm:pt>
    <dgm:pt modelId="{3C94A7DE-3B0C-46B3-8FEA-EBBD1831F968}" type="parTrans" cxnId="{C9F01D68-B8F2-4ACC-8720-147F5179A8CD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55E20EB7-1177-489A-BFDF-AABF3076ED09}" type="sibTrans" cxnId="{C9F01D68-B8F2-4ACC-8720-147F5179A8CD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E727266A-5460-401A-A017-F2AD88488C62}">
      <dgm:prSet custT="1"/>
      <dgm:spPr/>
      <dgm:t>
        <a:bodyPr/>
        <a:lstStyle/>
        <a:p>
          <a:r>
            <a:rPr lang="es-SV" sz="3200" smtClean="0"/>
            <a:t>Lesiones en su tipo básico y lesiones culposas </a:t>
          </a:r>
          <a:endParaRPr lang="es-SV" sz="3200" dirty="0" smtClean="0"/>
        </a:p>
      </dgm:t>
    </dgm:pt>
    <dgm:pt modelId="{FF6EB791-74A7-4E87-9CC0-73F55B3F8E3E}" type="parTrans" cxnId="{2BAC200E-CE9E-46F3-ABFC-C1A81701FC55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8A58A8D7-8EAE-4981-BA49-C2A02FE6A805}" type="sibTrans" cxnId="{2BAC200E-CE9E-46F3-ABFC-C1A81701FC55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BCA4CB74-5FF9-4131-88A3-0E22F653E15A}">
      <dgm:prSet custT="1"/>
      <dgm:spPr/>
      <dgm:t>
        <a:bodyPr/>
        <a:lstStyle/>
        <a:p>
          <a:r>
            <a:rPr lang="es-SV" sz="3200" smtClean="0"/>
            <a:t>Delitos de acc. publica previo inst. particular </a:t>
          </a:r>
          <a:endParaRPr lang="es-SV" sz="3200" dirty="0" smtClean="0"/>
        </a:p>
      </dgm:t>
    </dgm:pt>
    <dgm:pt modelId="{4BC0E0DC-3A09-4FB7-A99B-75988A87FF09}" type="parTrans" cxnId="{4F17543C-10B2-4DC1-B4B8-419E9EBE0574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3AA4EFB5-4DAC-4792-B4F3-BB3AAEFDD2E8}" type="sibTrans" cxnId="{4F17543C-10B2-4DC1-B4B8-419E9EBE0574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28F74096-F2DB-45A1-9A8B-0C04563815CE}">
      <dgm:prSet custT="1"/>
      <dgm:spPr/>
      <dgm:t>
        <a:bodyPr/>
        <a:lstStyle/>
        <a:p>
          <a:r>
            <a:rPr lang="es-SV" sz="3200" smtClean="0"/>
            <a:t>Delitos sancionados  con pena no privativa de libertad </a:t>
          </a:r>
          <a:endParaRPr lang="es-SV" sz="3200" dirty="0" smtClean="0"/>
        </a:p>
      </dgm:t>
    </dgm:pt>
    <dgm:pt modelId="{A50C935D-86CD-4B32-947F-EDAD77C17340}" type="parTrans" cxnId="{E44CF3BC-7643-4876-825E-1F407E55B1AE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9E89A346-C3D2-4775-A214-8D86CE4D1E8E}" type="sibTrans" cxnId="{E44CF3BC-7643-4876-825E-1F407E55B1AE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2EA05050-2752-4C2F-AA96-3BAB64BD83A6}">
      <dgm:prSet custT="1"/>
      <dgm:spPr/>
      <dgm:t>
        <a:bodyPr/>
        <a:lstStyle/>
        <a:p>
          <a:r>
            <a:rPr lang="es-SV" sz="3200" smtClean="0"/>
            <a:t>Delitos menos graves </a:t>
          </a:r>
          <a:endParaRPr lang="es-SV" sz="3200" dirty="0" smtClean="0"/>
        </a:p>
      </dgm:t>
    </dgm:pt>
    <dgm:pt modelId="{38ECB88E-760A-4E55-BAEC-A2C0AD71BB8A}" type="parTrans" cxnId="{4889D673-8E40-42B1-A671-8CE9EDED6623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83A664C6-E8DA-4177-95E3-35704DC6895D}" type="sibTrans" cxnId="{4889D673-8E40-42B1-A671-8CE9EDED6623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24AAA979-5C1C-4825-929C-CEF619BD1C7E}">
      <dgm:prSet custT="1"/>
      <dgm:spPr/>
      <dgm:t>
        <a:bodyPr/>
        <a:lstStyle/>
        <a:p>
          <a:r>
            <a:rPr lang="es-SV" sz="3200" smtClean="0"/>
            <a:t>Faltas </a:t>
          </a:r>
          <a:endParaRPr lang="es-SV" sz="3200" dirty="0" smtClean="0"/>
        </a:p>
      </dgm:t>
    </dgm:pt>
    <dgm:pt modelId="{856EA443-1DF8-4518-9F8A-DC03A5085995}" type="parTrans" cxnId="{5FF739F2-E247-4225-9A9B-56D6C44E4EB1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D9B12382-7360-48E4-A1CC-B01B12540480}" type="sibTrans" cxnId="{5FF739F2-E247-4225-9A9B-56D6C44E4EB1}">
      <dgm:prSet/>
      <dgm:spPr/>
      <dgm:t>
        <a:bodyPr/>
        <a:lstStyle/>
        <a:p>
          <a:endParaRPr lang="es-SV" sz="3200">
            <a:solidFill>
              <a:schemeClr val="tx1"/>
            </a:solidFill>
          </a:endParaRPr>
        </a:p>
      </dgm:t>
    </dgm:pt>
    <dgm:pt modelId="{D4CD7445-719A-46F1-819F-6131CFB387E7}" type="pres">
      <dgm:prSet presAssocID="{18BEAC79-8979-4EBC-A45F-15B8FAAF03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5AF0A405-E01D-4C3D-94EB-BF6A296348C1}" type="pres">
      <dgm:prSet presAssocID="{468B1364-B9DB-4A3C-987C-67505AD2EDC9}" presName="parentLin" presStyleCnt="0"/>
      <dgm:spPr/>
      <dgm:t>
        <a:bodyPr/>
        <a:lstStyle/>
        <a:p>
          <a:endParaRPr lang="es-SV"/>
        </a:p>
      </dgm:t>
    </dgm:pt>
    <dgm:pt modelId="{D7B548E0-9D96-4204-8E7B-14574D0AB1EF}" type="pres">
      <dgm:prSet presAssocID="{468B1364-B9DB-4A3C-987C-67505AD2EDC9}" presName="parentLeftMargin" presStyleLbl="node1" presStyleIdx="0" presStyleCnt="7"/>
      <dgm:spPr/>
      <dgm:t>
        <a:bodyPr/>
        <a:lstStyle/>
        <a:p>
          <a:endParaRPr lang="es-SV"/>
        </a:p>
      </dgm:t>
    </dgm:pt>
    <dgm:pt modelId="{4D180D33-BEBC-429E-BBE2-9E17C529E32D}" type="pres">
      <dgm:prSet presAssocID="{468B1364-B9DB-4A3C-987C-67505AD2EDC9}" presName="parentText" presStyleLbl="node1" presStyleIdx="0" presStyleCnt="7" custScaleX="138279" custScaleY="480684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69DEEC0-CE40-4882-98BC-968476CB5ADC}" type="pres">
      <dgm:prSet presAssocID="{468B1364-B9DB-4A3C-987C-67505AD2EDC9}" presName="negativeSpace" presStyleCnt="0"/>
      <dgm:spPr/>
      <dgm:t>
        <a:bodyPr/>
        <a:lstStyle/>
        <a:p>
          <a:endParaRPr lang="es-SV"/>
        </a:p>
      </dgm:t>
    </dgm:pt>
    <dgm:pt modelId="{79291905-758D-4A77-91EC-613E9DF737AD}" type="pres">
      <dgm:prSet presAssocID="{468B1364-B9DB-4A3C-987C-67505AD2EDC9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9FB0895-8081-4816-A82F-FAE9BCBC16B4}" type="pres">
      <dgm:prSet presAssocID="{6E2DC506-60E2-4488-8428-235430FC2F74}" presName="spaceBetweenRectangles" presStyleCnt="0"/>
      <dgm:spPr/>
      <dgm:t>
        <a:bodyPr/>
        <a:lstStyle/>
        <a:p>
          <a:endParaRPr lang="es-SV"/>
        </a:p>
      </dgm:t>
    </dgm:pt>
    <dgm:pt modelId="{4D0BF059-37E1-4AF2-9E7A-E29872AE62B7}" type="pres">
      <dgm:prSet presAssocID="{756F3F5F-0E08-4D12-A234-C6124DA9873D}" presName="parentLin" presStyleCnt="0"/>
      <dgm:spPr/>
      <dgm:t>
        <a:bodyPr/>
        <a:lstStyle/>
        <a:p>
          <a:endParaRPr lang="es-SV"/>
        </a:p>
      </dgm:t>
    </dgm:pt>
    <dgm:pt modelId="{00BDDA96-6AE0-41D7-81DA-4715DF3043D0}" type="pres">
      <dgm:prSet presAssocID="{756F3F5F-0E08-4D12-A234-C6124DA9873D}" presName="parentLeftMargin" presStyleLbl="node1" presStyleIdx="0" presStyleCnt="7"/>
      <dgm:spPr/>
      <dgm:t>
        <a:bodyPr/>
        <a:lstStyle/>
        <a:p>
          <a:endParaRPr lang="es-SV"/>
        </a:p>
      </dgm:t>
    </dgm:pt>
    <dgm:pt modelId="{E95356C3-24ED-4A79-B1FD-1C5DC4B3B690}" type="pres">
      <dgm:prSet presAssocID="{756F3F5F-0E08-4D12-A234-C6124DA9873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432AF1F-6FF6-430C-B9D7-9768B3C63423}" type="pres">
      <dgm:prSet presAssocID="{756F3F5F-0E08-4D12-A234-C6124DA9873D}" presName="negativeSpace" presStyleCnt="0"/>
      <dgm:spPr/>
      <dgm:t>
        <a:bodyPr/>
        <a:lstStyle/>
        <a:p>
          <a:endParaRPr lang="es-SV"/>
        </a:p>
      </dgm:t>
    </dgm:pt>
    <dgm:pt modelId="{39E290D1-CDBB-4B8D-B0ED-5CCD08A1E88D}" type="pres">
      <dgm:prSet presAssocID="{756F3F5F-0E08-4D12-A234-C6124DA9873D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F4EE43-8303-495B-9717-24A3AA54C31E}" type="pres">
      <dgm:prSet presAssocID="{55E20EB7-1177-489A-BFDF-AABF3076ED09}" presName="spaceBetweenRectangles" presStyleCnt="0"/>
      <dgm:spPr/>
      <dgm:t>
        <a:bodyPr/>
        <a:lstStyle/>
        <a:p>
          <a:endParaRPr lang="es-SV"/>
        </a:p>
      </dgm:t>
    </dgm:pt>
    <dgm:pt modelId="{159D4C98-9D90-4C48-92E8-91DD6AF4D2FB}" type="pres">
      <dgm:prSet presAssocID="{E727266A-5460-401A-A017-F2AD88488C62}" presName="parentLin" presStyleCnt="0"/>
      <dgm:spPr/>
      <dgm:t>
        <a:bodyPr/>
        <a:lstStyle/>
        <a:p>
          <a:endParaRPr lang="es-SV"/>
        </a:p>
      </dgm:t>
    </dgm:pt>
    <dgm:pt modelId="{B00AA6B6-D004-48A1-898F-80E54E756D0D}" type="pres">
      <dgm:prSet presAssocID="{E727266A-5460-401A-A017-F2AD88488C62}" presName="parentLeftMargin" presStyleLbl="node1" presStyleIdx="1" presStyleCnt="7"/>
      <dgm:spPr/>
      <dgm:t>
        <a:bodyPr/>
        <a:lstStyle/>
        <a:p>
          <a:endParaRPr lang="es-SV"/>
        </a:p>
      </dgm:t>
    </dgm:pt>
    <dgm:pt modelId="{4E113318-3720-4245-9B04-D39A1B8699AD}" type="pres">
      <dgm:prSet presAssocID="{E727266A-5460-401A-A017-F2AD88488C62}" presName="parentText" presStyleLbl="node1" presStyleIdx="2" presStyleCnt="7" custScaleX="138159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55E1C2A-C1EE-4109-B70F-FF28E0C1E3A0}" type="pres">
      <dgm:prSet presAssocID="{E727266A-5460-401A-A017-F2AD88488C62}" presName="negativeSpace" presStyleCnt="0"/>
      <dgm:spPr/>
      <dgm:t>
        <a:bodyPr/>
        <a:lstStyle/>
        <a:p>
          <a:endParaRPr lang="es-SV"/>
        </a:p>
      </dgm:t>
    </dgm:pt>
    <dgm:pt modelId="{54590F84-B40F-4A18-B2CD-28B64C96AD02}" type="pres">
      <dgm:prSet presAssocID="{E727266A-5460-401A-A017-F2AD88488C62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686F161-0756-446C-904F-65301332D2E1}" type="pres">
      <dgm:prSet presAssocID="{8A58A8D7-8EAE-4981-BA49-C2A02FE6A805}" presName="spaceBetweenRectangles" presStyleCnt="0"/>
      <dgm:spPr/>
      <dgm:t>
        <a:bodyPr/>
        <a:lstStyle/>
        <a:p>
          <a:endParaRPr lang="es-SV"/>
        </a:p>
      </dgm:t>
    </dgm:pt>
    <dgm:pt modelId="{C14EC7B3-70D3-4F0B-8110-F9D481DCD7AE}" type="pres">
      <dgm:prSet presAssocID="{BCA4CB74-5FF9-4131-88A3-0E22F653E15A}" presName="parentLin" presStyleCnt="0"/>
      <dgm:spPr/>
      <dgm:t>
        <a:bodyPr/>
        <a:lstStyle/>
        <a:p>
          <a:endParaRPr lang="es-SV"/>
        </a:p>
      </dgm:t>
    </dgm:pt>
    <dgm:pt modelId="{E8818E99-9FD5-41BB-A4C0-807E56E9559F}" type="pres">
      <dgm:prSet presAssocID="{BCA4CB74-5FF9-4131-88A3-0E22F653E15A}" presName="parentLeftMargin" presStyleLbl="node1" presStyleIdx="2" presStyleCnt="7"/>
      <dgm:spPr/>
      <dgm:t>
        <a:bodyPr/>
        <a:lstStyle/>
        <a:p>
          <a:endParaRPr lang="es-SV"/>
        </a:p>
      </dgm:t>
    </dgm:pt>
    <dgm:pt modelId="{891A39E4-F4A5-42E3-B22F-846C944BDBBB}" type="pres">
      <dgm:prSet presAssocID="{BCA4CB74-5FF9-4131-88A3-0E22F653E15A}" presName="parentText" presStyleLbl="node1" presStyleIdx="3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DF9ECE6-6CAF-481D-9DAD-5037FBD9FD0C}" type="pres">
      <dgm:prSet presAssocID="{BCA4CB74-5FF9-4131-88A3-0E22F653E15A}" presName="negativeSpace" presStyleCnt="0"/>
      <dgm:spPr/>
      <dgm:t>
        <a:bodyPr/>
        <a:lstStyle/>
        <a:p>
          <a:endParaRPr lang="es-SV"/>
        </a:p>
      </dgm:t>
    </dgm:pt>
    <dgm:pt modelId="{0D261904-F7EA-4196-8CFC-8FECB60D2485}" type="pres">
      <dgm:prSet presAssocID="{BCA4CB74-5FF9-4131-88A3-0E22F653E15A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3C931B0-6C80-41C8-9137-10C525BE9F76}" type="pres">
      <dgm:prSet presAssocID="{3AA4EFB5-4DAC-4792-B4F3-BB3AAEFDD2E8}" presName="spaceBetweenRectangles" presStyleCnt="0"/>
      <dgm:spPr/>
      <dgm:t>
        <a:bodyPr/>
        <a:lstStyle/>
        <a:p>
          <a:endParaRPr lang="es-SV"/>
        </a:p>
      </dgm:t>
    </dgm:pt>
    <dgm:pt modelId="{F30B9BD6-A5C9-4745-9CBA-5C4980594148}" type="pres">
      <dgm:prSet presAssocID="{28F74096-F2DB-45A1-9A8B-0C04563815CE}" presName="parentLin" presStyleCnt="0"/>
      <dgm:spPr/>
      <dgm:t>
        <a:bodyPr/>
        <a:lstStyle/>
        <a:p>
          <a:endParaRPr lang="es-SV"/>
        </a:p>
      </dgm:t>
    </dgm:pt>
    <dgm:pt modelId="{9FA69276-D303-447E-BF27-C57608E87BD8}" type="pres">
      <dgm:prSet presAssocID="{28F74096-F2DB-45A1-9A8B-0C04563815CE}" presName="parentLeftMargin" presStyleLbl="node1" presStyleIdx="3" presStyleCnt="7"/>
      <dgm:spPr/>
      <dgm:t>
        <a:bodyPr/>
        <a:lstStyle/>
        <a:p>
          <a:endParaRPr lang="es-SV"/>
        </a:p>
      </dgm:t>
    </dgm:pt>
    <dgm:pt modelId="{4C3ED304-45AD-462D-9384-C5304136DC8A}" type="pres">
      <dgm:prSet presAssocID="{28F74096-F2DB-45A1-9A8B-0C04563815CE}" presName="parentText" presStyleLbl="node1" presStyleIdx="4" presStyleCnt="7" custScaleX="142857" custScaleY="224062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7AAC537-8EA6-4DCE-A7CB-34D3183C508A}" type="pres">
      <dgm:prSet presAssocID="{28F74096-F2DB-45A1-9A8B-0C04563815CE}" presName="negativeSpace" presStyleCnt="0"/>
      <dgm:spPr/>
      <dgm:t>
        <a:bodyPr/>
        <a:lstStyle/>
        <a:p>
          <a:endParaRPr lang="es-SV"/>
        </a:p>
      </dgm:t>
    </dgm:pt>
    <dgm:pt modelId="{5F34498A-DA20-403F-82CA-4CAE192E43C4}" type="pres">
      <dgm:prSet presAssocID="{28F74096-F2DB-45A1-9A8B-0C04563815CE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9370B06-35B5-42CC-AE64-A3C6F5175472}" type="pres">
      <dgm:prSet presAssocID="{9E89A346-C3D2-4775-A214-8D86CE4D1E8E}" presName="spaceBetweenRectangles" presStyleCnt="0"/>
      <dgm:spPr/>
      <dgm:t>
        <a:bodyPr/>
        <a:lstStyle/>
        <a:p>
          <a:endParaRPr lang="es-SV"/>
        </a:p>
      </dgm:t>
    </dgm:pt>
    <dgm:pt modelId="{09A109FD-964A-48AC-A884-8B7CB79C8DAB}" type="pres">
      <dgm:prSet presAssocID="{2EA05050-2752-4C2F-AA96-3BAB64BD83A6}" presName="parentLin" presStyleCnt="0"/>
      <dgm:spPr/>
      <dgm:t>
        <a:bodyPr/>
        <a:lstStyle/>
        <a:p>
          <a:endParaRPr lang="es-SV"/>
        </a:p>
      </dgm:t>
    </dgm:pt>
    <dgm:pt modelId="{FBE96FF6-39C4-4556-A3A7-0825E67EE669}" type="pres">
      <dgm:prSet presAssocID="{2EA05050-2752-4C2F-AA96-3BAB64BD83A6}" presName="parentLeftMargin" presStyleLbl="node1" presStyleIdx="4" presStyleCnt="7"/>
      <dgm:spPr/>
      <dgm:t>
        <a:bodyPr/>
        <a:lstStyle/>
        <a:p>
          <a:endParaRPr lang="es-SV"/>
        </a:p>
      </dgm:t>
    </dgm:pt>
    <dgm:pt modelId="{C39EA351-6374-4271-9BC1-DE8E7713394D}" type="pres">
      <dgm:prSet presAssocID="{2EA05050-2752-4C2F-AA96-3BAB64BD83A6}" presName="parentText" presStyleLbl="node1" presStyleIdx="5" presStyleCnt="7" custScaleX="7174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6A222CC-AF2D-4229-85C3-1A7F277561E6}" type="pres">
      <dgm:prSet presAssocID="{2EA05050-2752-4C2F-AA96-3BAB64BD83A6}" presName="negativeSpace" presStyleCnt="0"/>
      <dgm:spPr/>
      <dgm:t>
        <a:bodyPr/>
        <a:lstStyle/>
        <a:p>
          <a:endParaRPr lang="es-SV"/>
        </a:p>
      </dgm:t>
    </dgm:pt>
    <dgm:pt modelId="{1F3D9167-0ACB-4591-A9FD-36AC1B930562}" type="pres">
      <dgm:prSet presAssocID="{2EA05050-2752-4C2F-AA96-3BAB64BD83A6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487DEAD-77C3-4BF1-9737-AC7797413E9D}" type="pres">
      <dgm:prSet presAssocID="{83A664C6-E8DA-4177-95E3-35704DC6895D}" presName="spaceBetweenRectangles" presStyleCnt="0"/>
      <dgm:spPr/>
      <dgm:t>
        <a:bodyPr/>
        <a:lstStyle/>
        <a:p>
          <a:endParaRPr lang="es-SV"/>
        </a:p>
      </dgm:t>
    </dgm:pt>
    <dgm:pt modelId="{FC4518CE-0692-4932-BDA3-8C8D5C5E6DC8}" type="pres">
      <dgm:prSet presAssocID="{24AAA979-5C1C-4825-929C-CEF619BD1C7E}" presName="parentLin" presStyleCnt="0"/>
      <dgm:spPr/>
      <dgm:t>
        <a:bodyPr/>
        <a:lstStyle/>
        <a:p>
          <a:endParaRPr lang="es-SV"/>
        </a:p>
      </dgm:t>
    </dgm:pt>
    <dgm:pt modelId="{3B872B32-27B3-43F9-85B0-74403D589C04}" type="pres">
      <dgm:prSet presAssocID="{24AAA979-5C1C-4825-929C-CEF619BD1C7E}" presName="parentLeftMargin" presStyleLbl="node1" presStyleIdx="5" presStyleCnt="7"/>
      <dgm:spPr/>
      <dgm:t>
        <a:bodyPr/>
        <a:lstStyle/>
        <a:p>
          <a:endParaRPr lang="es-SV"/>
        </a:p>
      </dgm:t>
    </dgm:pt>
    <dgm:pt modelId="{E28B9054-4865-406C-A500-2D8549CB67B5}" type="pres">
      <dgm:prSet presAssocID="{24AAA979-5C1C-4825-929C-CEF619BD1C7E}" presName="parentText" presStyleLbl="node1" presStyleIdx="6" presStyleCnt="7" custScaleX="40736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D31DC48-998B-40E0-8F18-01D8757438A9}" type="pres">
      <dgm:prSet presAssocID="{24AAA979-5C1C-4825-929C-CEF619BD1C7E}" presName="negativeSpace" presStyleCnt="0"/>
      <dgm:spPr/>
      <dgm:t>
        <a:bodyPr/>
        <a:lstStyle/>
        <a:p>
          <a:endParaRPr lang="es-SV"/>
        </a:p>
      </dgm:t>
    </dgm:pt>
    <dgm:pt modelId="{18B84090-3E43-4E24-BC91-C2CB3E2052E8}" type="pres">
      <dgm:prSet presAssocID="{24AAA979-5C1C-4825-929C-CEF619BD1C7E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BAB2D833-1763-44D9-9058-D52F4A66C14E}" type="presOf" srcId="{18BEAC79-8979-4EBC-A45F-15B8FAAF0361}" destId="{D4CD7445-719A-46F1-819F-6131CFB387E7}" srcOrd="0" destOrd="0" presId="urn:microsoft.com/office/officeart/2005/8/layout/list1"/>
    <dgm:cxn modelId="{9CA42138-5DF8-44B3-922D-BE52397D0F21}" type="presOf" srcId="{2EA05050-2752-4C2F-AA96-3BAB64BD83A6}" destId="{C39EA351-6374-4271-9BC1-DE8E7713394D}" srcOrd="1" destOrd="0" presId="urn:microsoft.com/office/officeart/2005/8/layout/list1"/>
    <dgm:cxn modelId="{C099ABEC-A6B1-4AF0-977E-1C5BAB8F5823}" type="presOf" srcId="{468B1364-B9DB-4A3C-987C-67505AD2EDC9}" destId="{4D180D33-BEBC-429E-BBE2-9E17C529E32D}" srcOrd="1" destOrd="0" presId="urn:microsoft.com/office/officeart/2005/8/layout/list1"/>
    <dgm:cxn modelId="{4F17543C-10B2-4DC1-B4B8-419E9EBE0574}" srcId="{18BEAC79-8979-4EBC-A45F-15B8FAAF0361}" destId="{BCA4CB74-5FF9-4131-88A3-0E22F653E15A}" srcOrd="3" destOrd="0" parTransId="{4BC0E0DC-3A09-4FB7-A99B-75988A87FF09}" sibTransId="{3AA4EFB5-4DAC-4792-B4F3-BB3AAEFDD2E8}"/>
    <dgm:cxn modelId="{D6FA84CF-D2FC-40C3-A377-8ED36624F635}" type="presOf" srcId="{468B1364-B9DB-4A3C-987C-67505AD2EDC9}" destId="{D7B548E0-9D96-4204-8E7B-14574D0AB1EF}" srcOrd="0" destOrd="0" presId="urn:microsoft.com/office/officeart/2005/8/layout/list1"/>
    <dgm:cxn modelId="{E44CF3BC-7643-4876-825E-1F407E55B1AE}" srcId="{18BEAC79-8979-4EBC-A45F-15B8FAAF0361}" destId="{28F74096-F2DB-45A1-9A8B-0C04563815CE}" srcOrd="4" destOrd="0" parTransId="{A50C935D-86CD-4B32-947F-EDAD77C17340}" sibTransId="{9E89A346-C3D2-4775-A214-8D86CE4D1E8E}"/>
    <dgm:cxn modelId="{D74497ED-9ABC-4E8A-B593-8B57321BA463}" type="presOf" srcId="{756F3F5F-0E08-4D12-A234-C6124DA9873D}" destId="{00BDDA96-6AE0-41D7-81DA-4715DF3043D0}" srcOrd="0" destOrd="0" presId="urn:microsoft.com/office/officeart/2005/8/layout/list1"/>
    <dgm:cxn modelId="{F4806900-5184-48EB-8108-1856BB4E314D}" type="presOf" srcId="{E727266A-5460-401A-A017-F2AD88488C62}" destId="{B00AA6B6-D004-48A1-898F-80E54E756D0D}" srcOrd="0" destOrd="0" presId="urn:microsoft.com/office/officeart/2005/8/layout/list1"/>
    <dgm:cxn modelId="{C9F01D68-B8F2-4ACC-8720-147F5179A8CD}" srcId="{18BEAC79-8979-4EBC-A45F-15B8FAAF0361}" destId="{756F3F5F-0E08-4D12-A234-C6124DA9873D}" srcOrd="1" destOrd="0" parTransId="{3C94A7DE-3B0C-46B3-8FEA-EBBD1831F968}" sibTransId="{55E20EB7-1177-489A-BFDF-AABF3076ED09}"/>
    <dgm:cxn modelId="{8CA1EF22-6AA5-4561-A8B9-4E1EE8850072}" type="presOf" srcId="{BCA4CB74-5FF9-4131-88A3-0E22F653E15A}" destId="{E8818E99-9FD5-41BB-A4C0-807E56E9559F}" srcOrd="0" destOrd="0" presId="urn:microsoft.com/office/officeart/2005/8/layout/list1"/>
    <dgm:cxn modelId="{CFD398F0-ECEF-4AAC-A03A-2E13FC092CC6}" type="presOf" srcId="{28F74096-F2DB-45A1-9A8B-0C04563815CE}" destId="{4C3ED304-45AD-462D-9384-C5304136DC8A}" srcOrd="1" destOrd="0" presId="urn:microsoft.com/office/officeart/2005/8/layout/list1"/>
    <dgm:cxn modelId="{3CDB5E5A-19A5-47BC-BEB0-FAE2F55F3F1B}" type="presOf" srcId="{756F3F5F-0E08-4D12-A234-C6124DA9873D}" destId="{E95356C3-24ED-4A79-B1FD-1C5DC4B3B690}" srcOrd="1" destOrd="0" presId="urn:microsoft.com/office/officeart/2005/8/layout/list1"/>
    <dgm:cxn modelId="{57AA1D7D-C674-48A9-BABA-CEE4AC5FDA3C}" type="presOf" srcId="{2EA05050-2752-4C2F-AA96-3BAB64BD83A6}" destId="{FBE96FF6-39C4-4556-A3A7-0825E67EE669}" srcOrd="0" destOrd="0" presId="urn:microsoft.com/office/officeart/2005/8/layout/list1"/>
    <dgm:cxn modelId="{F9C1F49F-9932-4E01-A817-A0DE223B2C99}" type="presOf" srcId="{E727266A-5460-401A-A017-F2AD88488C62}" destId="{4E113318-3720-4245-9B04-D39A1B8699AD}" srcOrd="1" destOrd="0" presId="urn:microsoft.com/office/officeart/2005/8/layout/list1"/>
    <dgm:cxn modelId="{3E16FDC7-B290-4FC8-97CD-19E9260E0097}" type="presOf" srcId="{24AAA979-5C1C-4825-929C-CEF619BD1C7E}" destId="{E28B9054-4865-406C-A500-2D8549CB67B5}" srcOrd="1" destOrd="0" presId="urn:microsoft.com/office/officeart/2005/8/layout/list1"/>
    <dgm:cxn modelId="{E989CAEC-D151-438B-9EFF-0E82C820D152}" srcId="{18BEAC79-8979-4EBC-A45F-15B8FAAF0361}" destId="{468B1364-B9DB-4A3C-987C-67505AD2EDC9}" srcOrd="0" destOrd="0" parTransId="{AC9B6A20-0B80-454D-B169-6D5D6EA0D015}" sibTransId="{6E2DC506-60E2-4488-8428-235430FC2F74}"/>
    <dgm:cxn modelId="{D867F71C-342E-4579-8940-120EEDF243CA}" type="presOf" srcId="{28F74096-F2DB-45A1-9A8B-0C04563815CE}" destId="{9FA69276-D303-447E-BF27-C57608E87BD8}" srcOrd="0" destOrd="0" presId="urn:microsoft.com/office/officeart/2005/8/layout/list1"/>
    <dgm:cxn modelId="{4889D673-8E40-42B1-A671-8CE9EDED6623}" srcId="{18BEAC79-8979-4EBC-A45F-15B8FAAF0361}" destId="{2EA05050-2752-4C2F-AA96-3BAB64BD83A6}" srcOrd="5" destOrd="0" parTransId="{38ECB88E-760A-4E55-BAEC-A2C0AD71BB8A}" sibTransId="{83A664C6-E8DA-4177-95E3-35704DC6895D}"/>
    <dgm:cxn modelId="{E2DF1C86-A1DC-4EFC-A311-D8DCD3646BAC}" type="presOf" srcId="{24AAA979-5C1C-4825-929C-CEF619BD1C7E}" destId="{3B872B32-27B3-43F9-85B0-74403D589C04}" srcOrd="0" destOrd="0" presId="urn:microsoft.com/office/officeart/2005/8/layout/list1"/>
    <dgm:cxn modelId="{31D4447F-DFA8-4375-9D97-E3BB799392D1}" type="presOf" srcId="{BCA4CB74-5FF9-4131-88A3-0E22F653E15A}" destId="{891A39E4-F4A5-42E3-B22F-846C944BDBBB}" srcOrd="1" destOrd="0" presId="urn:microsoft.com/office/officeart/2005/8/layout/list1"/>
    <dgm:cxn modelId="{5FF739F2-E247-4225-9A9B-56D6C44E4EB1}" srcId="{18BEAC79-8979-4EBC-A45F-15B8FAAF0361}" destId="{24AAA979-5C1C-4825-929C-CEF619BD1C7E}" srcOrd="6" destOrd="0" parTransId="{856EA443-1DF8-4518-9F8A-DC03A5085995}" sibTransId="{D9B12382-7360-48E4-A1CC-B01B12540480}"/>
    <dgm:cxn modelId="{2BAC200E-CE9E-46F3-ABFC-C1A81701FC55}" srcId="{18BEAC79-8979-4EBC-A45F-15B8FAAF0361}" destId="{E727266A-5460-401A-A017-F2AD88488C62}" srcOrd="2" destOrd="0" parTransId="{FF6EB791-74A7-4E87-9CC0-73F55B3F8E3E}" sibTransId="{8A58A8D7-8EAE-4981-BA49-C2A02FE6A805}"/>
    <dgm:cxn modelId="{D31AD59E-1ED6-4983-A3C3-463CAE8B8C3D}" type="presParOf" srcId="{D4CD7445-719A-46F1-819F-6131CFB387E7}" destId="{5AF0A405-E01D-4C3D-94EB-BF6A296348C1}" srcOrd="0" destOrd="0" presId="urn:microsoft.com/office/officeart/2005/8/layout/list1"/>
    <dgm:cxn modelId="{E23100D8-C616-40CF-9DE5-151FA5E9AE55}" type="presParOf" srcId="{5AF0A405-E01D-4C3D-94EB-BF6A296348C1}" destId="{D7B548E0-9D96-4204-8E7B-14574D0AB1EF}" srcOrd="0" destOrd="0" presId="urn:microsoft.com/office/officeart/2005/8/layout/list1"/>
    <dgm:cxn modelId="{202FF284-E0F6-495D-919A-72BCDF6A0AE0}" type="presParOf" srcId="{5AF0A405-E01D-4C3D-94EB-BF6A296348C1}" destId="{4D180D33-BEBC-429E-BBE2-9E17C529E32D}" srcOrd="1" destOrd="0" presId="urn:microsoft.com/office/officeart/2005/8/layout/list1"/>
    <dgm:cxn modelId="{BC86AFCF-6F67-419F-9B42-1E54FFAD1D3B}" type="presParOf" srcId="{D4CD7445-719A-46F1-819F-6131CFB387E7}" destId="{D69DEEC0-CE40-4882-98BC-968476CB5ADC}" srcOrd="1" destOrd="0" presId="urn:microsoft.com/office/officeart/2005/8/layout/list1"/>
    <dgm:cxn modelId="{A53BC5F1-82FC-4C0B-A3B2-A6EEB4D05898}" type="presParOf" srcId="{D4CD7445-719A-46F1-819F-6131CFB387E7}" destId="{79291905-758D-4A77-91EC-613E9DF737AD}" srcOrd="2" destOrd="0" presId="urn:microsoft.com/office/officeart/2005/8/layout/list1"/>
    <dgm:cxn modelId="{96B27C9E-AE0A-4630-AAFE-6D5A10454116}" type="presParOf" srcId="{D4CD7445-719A-46F1-819F-6131CFB387E7}" destId="{B9FB0895-8081-4816-A82F-FAE9BCBC16B4}" srcOrd="3" destOrd="0" presId="urn:microsoft.com/office/officeart/2005/8/layout/list1"/>
    <dgm:cxn modelId="{CF34FE2E-9C5B-44F4-9F31-AB30EA65F926}" type="presParOf" srcId="{D4CD7445-719A-46F1-819F-6131CFB387E7}" destId="{4D0BF059-37E1-4AF2-9E7A-E29872AE62B7}" srcOrd="4" destOrd="0" presId="urn:microsoft.com/office/officeart/2005/8/layout/list1"/>
    <dgm:cxn modelId="{27811466-6271-4410-A067-6E3BBD383962}" type="presParOf" srcId="{4D0BF059-37E1-4AF2-9E7A-E29872AE62B7}" destId="{00BDDA96-6AE0-41D7-81DA-4715DF3043D0}" srcOrd="0" destOrd="0" presId="urn:microsoft.com/office/officeart/2005/8/layout/list1"/>
    <dgm:cxn modelId="{63D2B967-E309-494E-881C-6B5413DFA3AF}" type="presParOf" srcId="{4D0BF059-37E1-4AF2-9E7A-E29872AE62B7}" destId="{E95356C3-24ED-4A79-B1FD-1C5DC4B3B690}" srcOrd="1" destOrd="0" presId="urn:microsoft.com/office/officeart/2005/8/layout/list1"/>
    <dgm:cxn modelId="{9530F484-C81B-4012-B598-E956B8CF3C7B}" type="presParOf" srcId="{D4CD7445-719A-46F1-819F-6131CFB387E7}" destId="{C432AF1F-6FF6-430C-B9D7-9768B3C63423}" srcOrd="5" destOrd="0" presId="urn:microsoft.com/office/officeart/2005/8/layout/list1"/>
    <dgm:cxn modelId="{4BC58ED0-4A7F-4192-B122-9C5114D6542A}" type="presParOf" srcId="{D4CD7445-719A-46F1-819F-6131CFB387E7}" destId="{39E290D1-CDBB-4B8D-B0ED-5CCD08A1E88D}" srcOrd="6" destOrd="0" presId="urn:microsoft.com/office/officeart/2005/8/layout/list1"/>
    <dgm:cxn modelId="{0A7FF525-463F-436D-A2CE-A59F634BD740}" type="presParOf" srcId="{D4CD7445-719A-46F1-819F-6131CFB387E7}" destId="{9FF4EE43-8303-495B-9717-24A3AA54C31E}" srcOrd="7" destOrd="0" presId="urn:microsoft.com/office/officeart/2005/8/layout/list1"/>
    <dgm:cxn modelId="{01880C3F-A954-4F5E-942E-DA635F550789}" type="presParOf" srcId="{D4CD7445-719A-46F1-819F-6131CFB387E7}" destId="{159D4C98-9D90-4C48-92E8-91DD6AF4D2FB}" srcOrd="8" destOrd="0" presId="urn:microsoft.com/office/officeart/2005/8/layout/list1"/>
    <dgm:cxn modelId="{70053F49-C34E-4D84-8F9E-631D731A4AB8}" type="presParOf" srcId="{159D4C98-9D90-4C48-92E8-91DD6AF4D2FB}" destId="{B00AA6B6-D004-48A1-898F-80E54E756D0D}" srcOrd="0" destOrd="0" presId="urn:microsoft.com/office/officeart/2005/8/layout/list1"/>
    <dgm:cxn modelId="{CFC86E66-31BB-4D50-878C-616B81D5C02F}" type="presParOf" srcId="{159D4C98-9D90-4C48-92E8-91DD6AF4D2FB}" destId="{4E113318-3720-4245-9B04-D39A1B8699AD}" srcOrd="1" destOrd="0" presId="urn:microsoft.com/office/officeart/2005/8/layout/list1"/>
    <dgm:cxn modelId="{47EEA788-B9AA-4F17-B97D-D53299ADEADE}" type="presParOf" srcId="{D4CD7445-719A-46F1-819F-6131CFB387E7}" destId="{155E1C2A-C1EE-4109-B70F-FF28E0C1E3A0}" srcOrd="9" destOrd="0" presId="urn:microsoft.com/office/officeart/2005/8/layout/list1"/>
    <dgm:cxn modelId="{D90FF1EC-6EB7-4F6C-9AB9-68EEFB08643B}" type="presParOf" srcId="{D4CD7445-719A-46F1-819F-6131CFB387E7}" destId="{54590F84-B40F-4A18-B2CD-28B64C96AD02}" srcOrd="10" destOrd="0" presId="urn:microsoft.com/office/officeart/2005/8/layout/list1"/>
    <dgm:cxn modelId="{C6089194-23A3-40C8-B084-4A052670F9D1}" type="presParOf" srcId="{D4CD7445-719A-46F1-819F-6131CFB387E7}" destId="{4686F161-0756-446C-904F-65301332D2E1}" srcOrd="11" destOrd="0" presId="urn:microsoft.com/office/officeart/2005/8/layout/list1"/>
    <dgm:cxn modelId="{D87A7296-8856-41A0-9A05-5C9A271BDE60}" type="presParOf" srcId="{D4CD7445-719A-46F1-819F-6131CFB387E7}" destId="{C14EC7B3-70D3-4F0B-8110-F9D481DCD7AE}" srcOrd="12" destOrd="0" presId="urn:microsoft.com/office/officeart/2005/8/layout/list1"/>
    <dgm:cxn modelId="{F7EDEABF-1368-471A-9EA4-E84DD5DBC9C8}" type="presParOf" srcId="{C14EC7B3-70D3-4F0B-8110-F9D481DCD7AE}" destId="{E8818E99-9FD5-41BB-A4C0-807E56E9559F}" srcOrd="0" destOrd="0" presId="urn:microsoft.com/office/officeart/2005/8/layout/list1"/>
    <dgm:cxn modelId="{7118A6A8-8AEA-410B-A1CF-1DCE64A751C6}" type="presParOf" srcId="{C14EC7B3-70D3-4F0B-8110-F9D481DCD7AE}" destId="{891A39E4-F4A5-42E3-B22F-846C944BDBBB}" srcOrd="1" destOrd="0" presId="urn:microsoft.com/office/officeart/2005/8/layout/list1"/>
    <dgm:cxn modelId="{DC92D503-DE6B-403A-9956-E54F1D1B43D0}" type="presParOf" srcId="{D4CD7445-719A-46F1-819F-6131CFB387E7}" destId="{EDF9ECE6-6CAF-481D-9DAD-5037FBD9FD0C}" srcOrd="13" destOrd="0" presId="urn:microsoft.com/office/officeart/2005/8/layout/list1"/>
    <dgm:cxn modelId="{B79E298B-6ECF-47D2-996B-9CA6B3351B8E}" type="presParOf" srcId="{D4CD7445-719A-46F1-819F-6131CFB387E7}" destId="{0D261904-F7EA-4196-8CFC-8FECB60D2485}" srcOrd="14" destOrd="0" presId="urn:microsoft.com/office/officeart/2005/8/layout/list1"/>
    <dgm:cxn modelId="{D7938A93-9D5F-4F2F-8980-BEE7A988185B}" type="presParOf" srcId="{D4CD7445-719A-46F1-819F-6131CFB387E7}" destId="{C3C931B0-6C80-41C8-9137-10C525BE9F76}" srcOrd="15" destOrd="0" presId="urn:microsoft.com/office/officeart/2005/8/layout/list1"/>
    <dgm:cxn modelId="{CA855D1A-CB15-46EB-AEF5-7A747DE10755}" type="presParOf" srcId="{D4CD7445-719A-46F1-819F-6131CFB387E7}" destId="{F30B9BD6-A5C9-4745-9CBA-5C4980594148}" srcOrd="16" destOrd="0" presId="urn:microsoft.com/office/officeart/2005/8/layout/list1"/>
    <dgm:cxn modelId="{DF1DC63F-0851-4038-9983-B04798D8369D}" type="presParOf" srcId="{F30B9BD6-A5C9-4745-9CBA-5C4980594148}" destId="{9FA69276-D303-447E-BF27-C57608E87BD8}" srcOrd="0" destOrd="0" presId="urn:microsoft.com/office/officeart/2005/8/layout/list1"/>
    <dgm:cxn modelId="{55EC9EF2-DD79-4CAA-83DF-D0828557C2C5}" type="presParOf" srcId="{F30B9BD6-A5C9-4745-9CBA-5C4980594148}" destId="{4C3ED304-45AD-462D-9384-C5304136DC8A}" srcOrd="1" destOrd="0" presId="urn:microsoft.com/office/officeart/2005/8/layout/list1"/>
    <dgm:cxn modelId="{DB33C549-2DAC-4060-AF26-C160AA7A8B99}" type="presParOf" srcId="{D4CD7445-719A-46F1-819F-6131CFB387E7}" destId="{67AAC537-8EA6-4DCE-A7CB-34D3183C508A}" srcOrd="17" destOrd="0" presId="urn:microsoft.com/office/officeart/2005/8/layout/list1"/>
    <dgm:cxn modelId="{5E6CB067-5E4E-49A5-A972-FB3CA93B1BF3}" type="presParOf" srcId="{D4CD7445-719A-46F1-819F-6131CFB387E7}" destId="{5F34498A-DA20-403F-82CA-4CAE192E43C4}" srcOrd="18" destOrd="0" presId="urn:microsoft.com/office/officeart/2005/8/layout/list1"/>
    <dgm:cxn modelId="{D2FC4C35-AA05-449B-884C-FE576008AC2F}" type="presParOf" srcId="{D4CD7445-719A-46F1-819F-6131CFB387E7}" destId="{09370B06-35B5-42CC-AE64-A3C6F5175472}" srcOrd="19" destOrd="0" presId="urn:microsoft.com/office/officeart/2005/8/layout/list1"/>
    <dgm:cxn modelId="{4FAA70BC-0C19-4B75-8988-0F86E5D182D5}" type="presParOf" srcId="{D4CD7445-719A-46F1-819F-6131CFB387E7}" destId="{09A109FD-964A-48AC-A884-8B7CB79C8DAB}" srcOrd="20" destOrd="0" presId="urn:microsoft.com/office/officeart/2005/8/layout/list1"/>
    <dgm:cxn modelId="{EA1D1336-7832-4C5F-825B-F74E30F91A41}" type="presParOf" srcId="{09A109FD-964A-48AC-A884-8B7CB79C8DAB}" destId="{FBE96FF6-39C4-4556-A3A7-0825E67EE669}" srcOrd="0" destOrd="0" presId="urn:microsoft.com/office/officeart/2005/8/layout/list1"/>
    <dgm:cxn modelId="{00152B93-0110-4033-B9F1-A4BC9DCFA6C4}" type="presParOf" srcId="{09A109FD-964A-48AC-A884-8B7CB79C8DAB}" destId="{C39EA351-6374-4271-9BC1-DE8E7713394D}" srcOrd="1" destOrd="0" presId="urn:microsoft.com/office/officeart/2005/8/layout/list1"/>
    <dgm:cxn modelId="{AE81ABE2-65D9-44DB-AE20-C5AAFF9FB746}" type="presParOf" srcId="{D4CD7445-719A-46F1-819F-6131CFB387E7}" destId="{16A222CC-AF2D-4229-85C3-1A7F277561E6}" srcOrd="21" destOrd="0" presId="urn:microsoft.com/office/officeart/2005/8/layout/list1"/>
    <dgm:cxn modelId="{FB8A6CCC-C2D7-4C3E-B067-3EB211F6C3DB}" type="presParOf" srcId="{D4CD7445-719A-46F1-819F-6131CFB387E7}" destId="{1F3D9167-0ACB-4591-A9FD-36AC1B930562}" srcOrd="22" destOrd="0" presId="urn:microsoft.com/office/officeart/2005/8/layout/list1"/>
    <dgm:cxn modelId="{2994F4BB-2224-427B-96B9-5788282DE65F}" type="presParOf" srcId="{D4CD7445-719A-46F1-819F-6131CFB387E7}" destId="{4487DEAD-77C3-4BF1-9737-AC7797413E9D}" srcOrd="23" destOrd="0" presId="urn:microsoft.com/office/officeart/2005/8/layout/list1"/>
    <dgm:cxn modelId="{28CF0338-86FA-461A-BB7D-7CD8657A859C}" type="presParOf" srcId="{D4CD7445-719A-46F1-819F-6131CFB387E7}" destId="{FC4518CE-0692-4932-BDA3-8C8D5C5E6DC8}" srcOrd="24" destOrd="0" presId="urn:microsoft.com/office/officeart/2005/8/layout/list1"/>
    <dgm:cxn modelId="{84E375D3-A444-4148-A4C1-069959C6B819}" type="presParOf" srcId="{FC4518CE-0692-4932-BDA3-8C8D5C5E6DC8}" destId="{3B872B32-27B3-43F9-85B0-74403D589C04}" srcOrd="0" destOrd="0" presId="urn:microsoft.com/office/officeart/2005/8/layout/list1"/>
    <dgm:cxn modelId="{DF5CDAE6-13A1-4E21-A34B-080CCC321EB5}" type="presParOf" srcId="{FC4518CE-0692-4932-BDA3-8C8D5C5E6DC8}" destId="{E28B9054-4865-406C-A500-2D8549CB67B5}" srcOrd="1" destOrd="0" presId="urn:microsoft.com/office/officeart/2005/8/layout/list1"/>
    <dgm:cxn modelId="{B6B54448-80B1-434C-9AB1-193E121541DE}" type="presParOf" srcId="{D4CD7445-719A-46F1-819F-6131CFB387E7}" destId="{8D31DC48-998B-40E0-8F18-01D8757438A9}" srcOrd="25" destOrd="0" presId="urn:microsoft.com/office/officeart/2005/8/layout/list1"/>
    <dgm:cxn modelId="{F7D6EE7A-2B94-4D1D-9072-569ECBAEBF67}" type="presParOf" srcId="{D4CD7445-719A-46F1-819F-6131CFB387E7}" destId="{18B84090-3E43-4E24-BC91-C2CB3E2052E8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5E1DC6-B5B9-4B3F-8304-567CE62901D9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7860AD3-8A74-42E3-8ED8-91B51BD25F74}">
      <dgm:prSet phldrT="[Texto]"/>
      <dgm:spPr/>
      <dgm:t>
        <a:bodyPr/>
        <a:lstStyle/>
        <a:p>
          <a:r>
            <a:rPr lang="es-SV" dirty="0" smtClean="0"/>
            <a:t>Audiencia Inicial</a:t>
          </a:r>
          <a:endParaRPr lang="es-SV" dirty="0"/>
        </a:p>
      </dgm:t>
    </dgm:pt>
    <dgm:pt modelId="{08B8207D-02F7-4226-A665-6EE48EABC2E6}" type="parTrans" cxnId="{DAFB61C4-9D9A-425A-8391-E2A5F2C0F7F5}">
      <dgm:prSet/>
      <dgm:spPr/>
      <dgm:t>
        <a:bodyPr/>
        <a:lstStyle/>
        <a:p>
          <a:endParaRPr lang="es-SV"/>
        </a:p>
      </dgm:t>
    </dgm:pt>
    <dgm:pt modelId="{DBF22F1B-873E-445E-A7EE-88ECA9E47A20}" type="sibTrans" cxnId="{DAFB61C4-9D9A-425A-8391-E2A5F2C0F7F5}">
      <dgm:prSet/>
      <dgm:spPr/>
      <dgm:t>
        <a:bodyPr/>
        <a:lstStyle/>
        <a:p>
          <a:endParaRPr lang="es-SV"/>
        </a:p>
      </dgm:t>
    </dgm:pt>
    <dgm:pt modelId="{83E569B3-F519-4F97-9615-158DEA3C7834}">
      <dgm:prSet phldrT="[Texto]"/>
      <dgm:spPr/>
      <dgm:t>
        <a:bodyPr/>
        <a:lstStyle/>
        <a:p>
          <a:r>
            <a:rPr lang="es-SV" dirty="0" smtClean="0"/>
            <a:t>Audiencia Preliminar</a:t>
          </a:r>
          <a:endParaRPr lang="es-SV" dirty="0"/>
        </a:p>
      </dgm:t>
    </dgm:pt>
    <dgm:pt modelId="{C0B2CEAB-CBD2-41C5-8890-8A146BAE4C90}" type="parTrans" cxnId="{D5F88DDE-B275-40F2-958F-23C390DF7A76}">
      <dgm:prSet/>
      <dgm:spPr/>
      <dgm:t>
        <a:bodyPr/>
        <a:lstStyle/>
        <a:p>
          <a:endParaRPr lang="es-SV"/>
        </a:p>
      </dgm:t>
    </dgm:pt>
    <dgm:pt modelId="{4ABB0B58-9FB8-4CAE-ACF1-F30613762795}" type="sibTrans" cxnId="{D5F88DDE-B275-40F2-958F-23C390DF7A76}">
      <dgm:prSet/>
      <dgm:spPr/>
      <dgm:t>
        <a:bodyPr/>
        <a:lstStyle/>
        <a:p>
          <a:endParaRPr lang="es-SV"/>
        </a:p>
      </dgm:t>
    </dgm:pt>
    <dgm:pt modelId="{CF29CB7E-CCAA-4EFA-860E-BD94C9F5E570}">
      <dgm:prSet phldrT="[Texto]"/>
      <dgm:spPr/>
      <dgm:t>
        <a:bodyPr/>
        <a:lstStyle/>
        <a:p>
          <a:r>
            <a:rPr lang="es-SV" dirty="0" smtClean="0"/>
            <a:t>Vista Pública</a:t>
          </a:r>
          <a:endParaRPr lang="es-SV" dirty="0"/>
        </a:p>
      </dgm:t>
    </dgm:pt>
    <dgm:pt modelId="{60305027-81DC-4303-8EEE-09B16BF975E7}" type="parTrans" cxnId="{03B7A33C-EDD3-43EC-BF0E-F1301C9CD6B1}">
      <dgm:prSet/>
      <dgm:spPr/>
      <dgm:t>
        <a:bodyPr/>
        <a:lstStyle/>
        <a:p>
          <a:endParaRPr lang="es-SV"/>
        </a:p>
      </dgm:t>
    </dgm:pt>
    <dgm:pt modelId="{F2153C58-B507-47F5-B7AA-4AC54A5277AE}" type="sibTrans" cxnId="{03B7A33C-EDD3-43EC-BF0E-F1301C9CD6B1}">
      <dgm:prSet/>
      <dgm:spPr/>
      <dgm:t>
        <a:bodyPr/>
        <a:lstStyle/>
        <a:p>
          <a:endParaRPr lang="es-SV"/>
        </a:p>
      </dgm:t>
    </dgm:pt>
    <dgm:pt modelId="{12ED67D1-5524-4795-970F-1A1334816BA5}" type="pres">
      <dgm:prSet presAssocID="{7B5E1DC6-B5B9-4B3F-8304-567CE62901D9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s-SV"/>
        </a:p>
      </dgm:t>
    </dgm:pt>
    <dgm:pt modelId="{16745F9A-DE07-4705-8AB8-B40BEB12E363}" type="pres">
      <dgm:prSet presAssocID="{CF29CB7E-CCAA-4EFA-860E-BD94C9F5E570}" presName="Accent3" presStyleCnt="0"/>
      <dgm:spPr/>
    </dgm:pt>
    <dgm:pt modelId="{B1E43E52-0162-4C0B-B0BF-551D40B2478D}" type="pres">
      <dgm:prSet presAssocID="{CF29CB7E-CCAA-4EFA-860E-BD94C9F5E570}" presName="Accent" presStyleLbl="node1" presStyleIdx="0" presStyleCnt="3"/>
      <dgm:spPr/>
    </dgm:pt>
    <dgm:pt modelId="{06E83D08-726D-4900-BADB-475AF7024992}" type="pres">
      <dgm:prSet presAssocID="{CF29CB7E-CCAA-4EFA-860E-BD94C9F5E570}" presName="ParentBackground3" presStyleCnt="0"/>
      <dgm:spPr/>
    </dgm:pt>
    <dgm:pt modelId="{7D7D1821-532E-4160-8796-4439E8BFE295}" type="pres">
      <dgm:prSet presAssocID="{CF29CB7E-CCAA-4EFA-860E-BD94C9F5E570}" presName="ParentBackground" presStyleLbl="fgAcc1" presStyleIdx="0" presStyleCnt="3"/>
      <dgm:spPr/>
      <dgm:t>
        <a:bodyPr/>
        <a:lstStyle/>
        <a:p>
          <a:endParaRPr lang="es-SV"/>
        </a:p>
      </dgm:t>
    </dgm:pt>
    <dgm:pt modelId="{5F720273-F702-4C67-81DF-FD8011B26B46}" type="pres">
      <dgm:prSet presAssocID="{CF29CB7E-CCAA-4EFA-860E-BD94C9F5E570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F710A6C-069A-4BF7-8A9E-BE686186A529}" type="pres">
      <dgm:prSet presAssocID="{83E569B3-F519-4F97-9615-158DEA3C7834}" presName="Accent2" presStyleCnt="0"/>
      <dgm:spPr/>
    </dgm:pt>
    <dgm:pt modelId="{725AA4F6-6810-456D-B4A2-6E783133D32A}" type="pres">
      <dgm:prSet presAssocID="{83E569B3-F519-4F97-9615-158DEA3C7834}" presName="Accent" presStyleLbl="node1" presStyleIdx="1" presStyleCnt="3"/>
      <dgm:spPr/>
    </dgm:pt>
    <dgm:pt modelId="{4A85A2FF-6D0D-470A-9AB1-A1E89120F8C5}" type="pres">
      <dgm:prSet presAssocID="{83E569B3-F519-4F97-9615-158DEA3C7834}" presName="ParentBackground2" presStyleCnt="0"/>
      <dgm:spPr/>
    </dgm:pt>
    <dgm:pt modelId="{84911DB3-9274-48F9-AA71-CB905FFB0DF9}" type="pres">
      <dgm:prSet presAssocID="{83E569B3-F519-4F97-9615-158DEA3C7834}" presName="ParentBackground" presStyleLbl="fgAcc1" presStyleIdx="1" presStyleCnt="3"/>
      <dgm:spPr/>
      <dgm:t>
        <a:bodyPr/>
        <a:lstStyle/>
        <a:p>
          <a:endParaRPr lang="es-SV"/>
        </a:p>
      </dgm:t>
    </dgm:pt>
    <dgm:pt modelId="{295F21B8-0EE4-4EF6-9FF5-D54FA2B390CF}" type="pres">
      <dgm:prSet presAssocID="{83E569B3-F519-4F97-9615-158DEA3C783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DEC6FC9-4921-4B39-B44E-0E5AB35C555A}" type="pres">
      <dgm:prSet presAssocID="{47860AD3-8A74-42E3-8ED8-91B51BD25F74}" presName="Accent1" presStyleCnt="0"/>
      <dgm:spPr/>
    </dgm:pt>
    <dgm:pt modelId="{ACD182F4-3A2D-44C9-A9B0-D527EBDE84B0}" type="pres">
      <dgm:prSet presAssocID="{47860AD3-8A74-42E3-8ED8-91B51BD25F74}" presName="Accent" presStyleLbl="node1" presStyleIdx="2" presStyleCnt="3"/>
      <dgm:spPr/>
    </dgm:pt>
    <dgm:pt modelId="{9A3057E4-CCD6-48E8-BB78-743ED20F93BC}" type="pres">
      <dgm:prSet presAssocID="{47860AD3-8A74-42E3-8ED8-91B51BD25F74}" presName="ParentBackground1" presStyleCnt="0"/>
      <dgm:spPr/>
    </dgm:pt>
    <dgm:pt modelId="{F361AC40-624D-4443-BE1C-862D0FA51DA5}" type="pres">
      <dgm:prSet presAssocID="{47860AD3-8A74-42E3-8ED8-91B51BD25F74}" presName="ParentBackground" presStyleLbl="fgAcc1" presStyleIdx="2" presStyleCnt="3"/>
      <dgm:spPr/>
      <dgm:t>
        <a:bodyPr/>
        <a:lstStyle/>
        <a:p>
          <a:endParaRPr lang="es-SV"/>
        </a:p>
      </dgm:t>
    </dgm:pt>
    <dgm:pt modelId="{9675D1F7-D219-4DBB-96BA-9D528C41AFB3}" type="pres">
      <dgm:prSet presAssocID="{47860AD3-8A74-42E3-8ED8-91B51BD25F7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D5F88DDE-B275-40F2-958F-23C390DF7A76}" srcId="{7B5E1DC6-B5B9-4B3F-8304-567CE62901D9}" destId="{83E569B3-F519-4F97-9615-158DEA3C7834}" srcOrd="1" destOrd="0" parTransId="{C0B2CEAB-CBD2-41C5-8890-8A146BAE4C90}" sibTransId="{4ABB0B58-9FB8-4CAE-ACF1-F30613762795}"/>
    <dgm:cxn modelId="{6EE873EF-C6F8-406A-8391-E47B13C48DF9}" type="presOf" srcId="{83E569B3-F519-4F97-9615-158DEA3C7834}" destId="{84911DB3-9274-48F9-AA71-CB905FFB0DF9}" srcOrd="0" destOrd="0" presId="urn:microsoft.com/office/officeart/2011/layout/CircleProcess"/>
    <dgm:cxn modelId="{AA62FB55-38AF-407F-A4C2-5351B8270034}" type="presOf" srcId="{83E569B3-F519-4F97-9615-158DEA3C7834}" destId="{295F21B8-0EE4-4EF6-9FF5-D54FA2B390CF}" srcOrd="1" destOrd="0" presId="urn:microsoft.com/office/officeart/2011/layout/CircleProcess"/>
    <dgm:cxn modelId="{87B20690-3B6D-4A02-9DF7-064FC6D41F84}" type="presOf" srcId="{CF29CB7E-CCAA-4EFA-860E-BD94C9F5E570}" destId="{5F720273-F702-4C67-81DF-FD8011B26B46}" srcOrd="1" destOrd="0" presId="urn:microsoft.com/office/officeart/2011/layout/CircleProcess"/>
    <dgm:cxn modelId="{B61BBE6B-F474-4DEA-8413-F2BCDE8FBE95}" type="presOf" srcId="{7B5E1DC6-B5B9-4B3F-8304-567CE62901D9}" destId="{12ED67D1-5524-4795-970F-1A1334816BA5}" srcOrd="0" destOrd="0" presId="urn:microsoft.com/office/officeart/2011/layout/CircleProcess"/>
    <dgm:cxn modelId="{FE6172F9-C9BF-4DC5-B3C6-AE2818AC631E}" type="presOf" srcId="{47860AD3-8A74-42E3-8ED8-91B51BD25F74}" destId="{F361AC40-624D-4443-BE1C-862D0FA51DA5}" srcOrd="0" destOrd="0" presId="urn:microsoft.com/office/officeart/2011/layout/CircleProcess"/>
    <dgm:cxn modelId="{1A9F51A6-9CA2-4011-8BEF-C5E77EB270C9}" type="presOf" srcId="{CF29CB7E-CCAA-4EFA-860E-BD94C9F5E570}" destId="{7D7D1821-532E-4160-8796-4439E8BFE295}" srcOrd="0" destOrd="0" presId="urn:microsoft.com/office/officeart/2011/layout/CircleProcess"/>
    <dgm:cxn modelId="{5846A287-F248-4E6A-93B6-B3B100466E30}" type="presOf" srcId="{47860AD3-8A74-42E3-8ED8-91B51BD25F74}" destId="{9675D1F7-D219-4DBB-96BA-9D528C41AFB3}" srcOrd="1" destOrd="0" presId="urn:microsoft.com/office/officeart/2011/layout/CircleProcess"/>
    <dgm:cxn modelId="{DAFB61C4-9D9A-425A-8391-E2A5F2C0F7F5}" srcId="{7B5E1DC6-B5B9-4B3F-8304-567CE62901D9}" destId="{47860AD3-8A74-42E3-8ED8-91B51BD25F74}" srcOrd="0" destOrd="0" parTransId="{08B8207D-02F7-4226-A665-6EE48EABC2E6}" sibTransId="{DBF22F1B-873E-445E-A7EE-88ECA9E47A20}"/>
    <dgm:cxn modelId="{03B7A33C-EDD3-43EC-BF0E-F1301C9CD6B1}" srcId="{7B5E1DC6-B5B9-4B3F-8304-567CE62901D9}" destId="{CF29CB7E-CCAA-4EFA-860E-BD94C9F5E570}" srcOrd="2" destOrd="0" parTransId="{60305027-81DC-4303-8EEE-09B16BF975E7}" sibTransId="{F2153C58-B507-47F5-B7AA-4AC54A5277AE}"/>
    <dgm:cxn modelId="{B6BE7100-6018-4CB3-881F-BBA0C6D97CF7}" type="presParOf" srcId="{12ED67D1-5524-4795-970F-1A1334816BA5}" destId="{16745F9A-DE07-4705-8AB8-B40BEB12E363}" srcOrd="0" destOrd="0" presId="urn:microsoft.com/office/officeart/2011/layout/CircleProcess"/>
    <dgm:cxn modelId="{3CEEFB98-6140-413E-B9F9-1E7F657261A8}" type="presParOf" srcId="{16745F9A-DE07-4705-8AB8-B40BEB12E363}" destId="{B1E43E52-0162-4C0B-B0BF-551D40B2478D}" srcOrd="0" destOrd="0" presId="urn:microsoft.com/office/officeart/2011/layout/CircleProcess"/>
    <dgm:cxn modelId="{4544004E-3EAD-4B58-978D-9DA8E8349616}" type="presParOf" srcId="{12ED67D1-5524-4795-970F-1A1334816BA5}" destId="{06E83D08-726D-4900-BADB-475AF7024992}" srcOrd="1" destOrd="0" presId="urn:microsoft.com/office/officeart/2011/layout/CircleProcess"/>
    <dgm:cxn modelId="{A5A23CE9-5A53-4573-9950-D28578DD6B69}" type="presParOf" srcId="{06E83D08-726D-4900-BADB-475AF7024992}" destId="{7D7D1821-532E-4160-8796-4439E8BFE295}" srcOrd="0" destOrd="0" presId="urn:microsoft.com/office/officeart/2011/layout/CircleProcess"/>
    <dgm:cxn modelId="{8182CCD2-FEF0-41F5-AA2A-BAB36BEB777C}" type="presParOf" srcId="{12ED67D1-5524-4795-970F-1A1334816BA5}" destId="{5F720273-F702-4C67-81DF-FD8011B26B46}" srcOrd="2" destOrd="0" presId="urn:microsoft.com/office/officeart/2011/layout/CircleProcess"/>
    <dgm:cxn modelId="{D8E44097-5026-47E2-A627-A7B30935B0F5}" type="presParOf" srcId="{12ED67D1-5524-4795-970F-1A1334816BA5}" destId="{5F710A6C-069A-4BF7-8A9E-BE686186A529}" srcOrd="3" destOrd="0" presId="urn:microsoft.com/office/officeart/2011/layout/CircleProcess"/>
    <dgm:cxn modelId="{0672C947-EB3D-4B4C-97B4-EA6358C44F93}" type="presParOf" srcId="{5F710A6C-069A-4BF7-8A9E-BE686186A529}" destId="{725AA4F6-6810-456D-B4A2-6E783133D32A}" srcOrd="0" destOrd="0" presId="urn:microsoft.com/office/officeart/2011/layout/CircleProcess"/>
    <dgm:cxn modelId="{E2DC1586-613D-4E66-BBE8-C62A46D402CD}" type="presParOf" srcId="{12ED67D1-5524-4795-970F-1A1334816BA5}" destId="{4A85A2FF-6D0D-470A-9AB1-A1E89120F8C5}" srcOrd="4" destOrd="0" presId="urn:microsoft.com/office/officeart/2011/layout/CircleProcess"/>
    <dgm:cxn modelId="{14D86149-AC55-4FB1-9F8C-D2D288138F82}" type="presParOf" srcId="{4A85A2FF-6D0D-470A-9AB1-A1E89120F8C5}" destId="{84911DB3-9274-48F9-AA71-CB905FFB0DF9}" srcOrd="0" destOrd="0" presId="urn:microsoft.com/office/officeart/2011/layout/CircleProcess"/>
    <dgm:cxn modelId="{A54819CB-E1FD-4376-8B46-19A01EA1F116}" type="presParOf" srcId="{12ED67D1-5524-4795-970F-1A1334816BA5}" destId="{295F21B8-0EE4-4EF6-9FF5-D54FA2B390CF}" srcOrd="5" destOrd="0" presId="urn:microsoft.com/office/officeart/2011/layout/CircleProcess"/>
    <dgm:cxn modelId="{F76CFB39-283F-4866-B047-8BE1E26A96C0}" type="presParOf" srcId="{12ED67D1-5524-4795-970F-1A1334816BA5}" destId="{9DEC6FC9-4921-4B39-B44E-0E5AB35C555A}" srcOrd="6" destOrd="0" presId="urn:microsoft.com/office/officeart/2011/layout/CircleProcess"/>
    <dgm:cxn modelId="{BB8A7316-1185-426B-8E71-D596CEE257C1}" type="presParOf" srcId="{9DEC6FC9-4921-4B39-B44E-0E5AB35C555A}" destId="{ACD182F4-3A2D-44C9-A9B0-D527EBDE84B0}" srcOrd="0" destOrd="0" presId="urn:microsoft.com/office/officeart/2011/layout/CircleProcess"/>
    <dgm:cxn modelId="{CF33A590-FD8C-423B-BDF3-79339BAFFD47}" type="presParOf" srcId="{12ED67D1-5524-4795-970F-1A1334816BA5}" destId="{9A3057E4-CCD6-48E8-BB78-743ED20F93BC}" srcOrd="7" destOrd="0" presId="urn:microsoft.com/office/officeart/2011/layout/CircleProcess"/>
    <dgm:cxn modelId="{C7E3D6F1-33F5-4062-9AF2-346BDA5B3805}" type="presParOf" srcId="{9A3057E4-CCD6-48E8-BB78-743ED20F93BC}" destId="{F361AC40-624D-4443-BE1C-862D0FA51DA5}" srcOrd="0" destOrd="0" presId="urn:microsoft.com/office/officeart/2011/layout/CircleProcess"/>
    <dgm:cxn modelId="{BED90E42-3CBC-4D73-A555-E568F846E8E7}" type="presParOf" srcId="{12ED67D1-5524-4795-970F-1A1334816BA5}" destId="{9675D1F7-D219-4DBB-96BA-9D528C41AFB3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E9B7A4-8445-4C16-B33E-56F341A1771F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SV"/>
        </a:p>
      </dgm:t>
    </dgm:pt>
    <dgm:pt modelId="{2A813DD7-73FD-4DB6-94D8-093ACC3FB264}">
      <dgm:prSet phldrT="[Texto]"/>
      <dgm:spPr/>
      <dgm:t>
        <a:bodyPr/>
        <a:lstStyle/>
        <a:p>
          <a:r>
            <a:rPr lang="es-SV" dirty="0" smtClean="0"/>
            <a:t>TIPOS DE CONCILIACIÓN</a:t>
          </a:r>
          <a:endParaRPr lang="es-SV" dirty="0"/>
        </a:p>
      </dgm:t>
    </dgm:pt>
    <dgm:pt modelId="{6824D5DC-C95B-42BF-BD92-F29F691770C5}" type="parTrans" cxnId="{2AA6B2C7-0274-45B8-8A6C-522EAF23E255}">
      <dgm:prSet/>
      <dgm:spPr/>
      <dgm:t>
        <a:bodyPr/>
        <a:lstStyle/>
        <a:p>
          <a:endParaRPr lang="es-SV"/>
        </a:p>
      </dgm:t>
    </dgm:pt>
    <dgm:pt modelId="{E4E85BFD-A562-480A-A302-0E7B5E0659D9}" type="sibTrans" cxnId="{2AA6B2C7-0274-45B8-8A6C-522EAF23E255}">
      <dgm:prSet/>
      <dgm:spPr/>
      <dgm:t>
        <a:bodyPr/>
        <a:lstStyle/>
        <a:p>
          <a:endParaRPr lang="es-SV"/>
        </a:p>
      </dgm:t>
    </dgm:pt>
    <dgm:pt modelId="{016D5672-96D3-46CF-A586-A0647034A070}">
      <dgm:prSet phldrT="[Texto]"/>
      <dgm:spPr/>
      <dgm:t>
        <a:bodyPr/>
        <a:lstStyle/>
        <a:p>
          <a:r>
            <a:rPr lang="es-SV" dirty="0" smtClean="0"/>
            <a:t>PREJUDICIAL: Se resuelve el conflicto sin tener que acudir a Juicio</a:t>
          </a:r>
          <a:endParaRPr lang="es-SV" dirty="0"/>
        </a:p>
      </dgm:t>
    </dgm:pt>
    <dgm:pt modelId="{77CE1444-2ACF-44D6-B0FE-5FC87FECE1BA}" type="parTrans" cxnId="{5A84AA8C-0C36-406A-9DC1-CC8E09A3F81E}">
      <dgm:prSet/>
      <dgm:spPr/>
      <dgm:t>
        <a:bodyPr/>
        <a:lstStyle/>
        <a:p>
          <a:endParaRPr lang="es-SV"/>
        </a:p>
      </dgm:t>
    </dgm:pt>
    <dgm:pt modelId="{3304C249-C8D3-4C69-AB25-8AA9C1820DB3}" type="sibTrans" cxnId="{5A84AA8C-0C36-406A-9DC1-CC8E09A3F81E}">
      <dgm:prSet/>
      <dgm:spPr/>
      <dgm:t>
        <a:bodyPr/>
        <a:lstStyle/>
        <a:p>
          <a:endParaRPr lang="es-SV"/>
        </a:p>
      </dgm:t>
    </dgm:pt>
    <dgm:pt modelId="{9789E81E-0127-4688-A794-C2C59C1A6DF8}">
      <dgm:prSet phldrT="[Texto]"/>
      <dgm:spPr/>
      <dgm:t>
        <a:bodyPr/>
        <a:lstStyle/>
        <a:p>
          <a:r>
            <a:rPr lang="es-SV" dirty="0" smtClean="0"/>
            <a:t>JUDICIAL: Es un medio alternativo a la resolución del conflicto mediante un acta conciliatoria</a:t>
          </a:r>
          <a:endParaRPr lang="es-SV" dirty="0"/>
        </a:p>
      </dgm:t>
    </dgm:pt>
    <dgm:pt modelId="{A8C0D722-ABD7-4048-9A50-4ADF43242F74}" type="parTrans" cxnId="{FE31C438-ED18-42A4-B30D-13B0A922F423}">
      <dgm:prSet/>
      <dgm:spPr/>
      <dgm:t>
        <a:bodyPr/>
        <a:lstStyle/>
        <a:p>
          <a:endParaRPr lang="es-SV"/>
        </a:p>
      </dgm:t>
    </dgm:pt>
    <dgm:pt modelId="{7A0338FD-4969-4ABA-8883-38E3B9C27928}" type="sibTrans" cxnId="{FE31C438-ED18-42A4-B30D-13B0A922F423}">
      <dgm:prSet/>
      <dgm:spPr/>
      <dgm:t>
        <a:bodyPr/>
        <a:lstStyle/>
        <a:p>
          <a:endParaRPr lang="es-SV"/>
        </a:p>
      </dgm:t>
    </dgm:pt>
    <dgm:pt modelId="{62F1DACA-2544-4FEE-9C27-2953E8F01F12}">
      <dgm:prSet phldrT="[Texto]"/>
      <dgm:spPr/>
      <dgm:t>
        <a:bodyPr/>
        <a:lstStyle/>
        <a:p>
          <a:endParaRPr lang="es-SV" dirty="0"/>
        </a:p>
      </dgm:t>
    </dgm:pt>
    <dgm:pt modelId="{56C78843-8A69-40F8-8F05-363B24B67235}" type="parTrans" cxnId="{C15DAD13-6915-4A3C-9F20-A34821DA1DD3}">
      <dgm:prSet/>
      <dgm:spPr/>
      <dgm:t>
        <a:bodyPr/>
        <a:lstStyle/>
        <a:p>
          <a:endParaRPr lang="es-SV"/>
        </a:p>
      </dgm:t>
    </dgm:pt>
    <dgm:pt modelId="{1AFC12E8-604F-40EC-B081-4C6DA824E539}" type="sibTrans" cxnId="{C15DAD13-6915-4A3C-9F20-A34821DA1DD3}">
      <dgm:prSet/>
      <dgm:spPr/>
      <dgm:t>
        <a:bodyPr/>
        <a:lstStyle/>
        <a:p>
          <a:endParaRPr lang="es-SV"/>
        </a:p>
      </dgm:t>
    </dgm:pt>
    <dgm:pt modelId="{8563263D-474F-4643-87BA-AA8C5BA30641}" type="pres">
      <dgm:prSet presAssocID="{03E9B7A4-8445-4C16-B33E-56F341A1771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F6C9B26C-2762-4A15-98CB-E1FC1BFAF52C}" type="pres">
      <dgm:prSet presAssocID="{2A813DD7-73FD-4DB6-94D8-093ACC3FB264}" presName="roof" presStyleLbl="dkBgShp" presStyleIdx="0" presStyleCnt="2"/>
      <dgm:spPr/>
      <dgm:t>
        <a:bodyPr/>
        <a:lstStyle/>
        <a:p>
          <a:endParaRPr lang="es-SV"/>
        </a:p>
      </dgm:t>
    </dgm:pt>
    <dgm:pt modelId="{E9601AE1-F3D5-4B30-880B-DD98F823BFBA}" type="pres">
      <dgm:prSet presAssocID="{2A813DD7-73FD-4DB6-94D8-093ACC3FB264}" presName="pillars" presStyleCnt="0"/>
      <dgm:spPr/>
    </dgm:pt>
    <dgm:pt modelId="{4CB93CCF-5A59-493C-9433-06D1C1AD3987}" type="pres">
      <dgm:prSet presAssocID="{2A813DD7-73FD-4DB6-94D8-093ACC3FB264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FF6F007-3983-4181-B9E1-449077F0A196}" type="pres">
      <dgm:prSet presAssocID="{9789E81E-0127-4688-A794-C2C59C1A6DF8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44EF2C3-16BD-41A5-B54B-6C3F39D591CF}" type="pres">
      <dgm:prSet presAssocID="{2A813DD7-73FD-4DB6-94D8-093ACC3FB264}" presName="base" presStyleLbl="dkBgShp" presStyleIdx="1" presStyleCnt="2"/>
      <dgm:spPr/>
    </dgm:pt>
  </dgm:ptLst>
  <dgm:cxnLst>
    <dgm:cxn modelId="{92DB3156-09DC-453D-B8AA-37AC546A2434}" type="presOf" srcId="{9789E81E-0127-4688-A794-C2C59C1A6DF8}" destId="{FFF6F007-3983-4181-B9E1-449077F0A196}" srcOrd="0" destOrd="0" presId="urn:microsoft.com/office/officeart/2005/8/layout/hList3"/>
    <dgm:cxn modelId="{C15DAD13-6915-4A3C-9F20-A34821DA1DD3}" srcId="{03E9B7A4-8445-4C16-B33E-56F341A1771F}" destId="{62F1DACA-2544-4FEE-9C27-2953E8F01F12}" srcOrd="1" destOrd="0" parTransId="{56C78843-8A69-40F8-8F05-363B24B67235}" sibTransId="{1AFC12E8-604F-40EC-B081-4C6DA824E539}"/>
    <dgm:cxn modelId="{2AA6B2C7-0274-45B8-8A6C-522EAF23E255}" srcId="{03E9B7A4-8445-4C16-B33E-56F341A1771F}" destId="{2A813DD7-73FD-4DB6-94D8-093ACC3FB264}" srcOrd="0" destOrd="0" parTransId="{6824D5DC-C95B-42BF-BD92-F29F691770C5}" sibTransId="{E4E85BFD-A562-480A-A302-0E7B5E0659D9}"/>
    <dgm:cxn modelId="{C6BAB276-09EF-4CF2-9370-709A2DAEF85B}" type="presOf" srcId="{2A813DD7-73FD-4DB6-94D8-093ACC3FB264}" destId="{F6C9B26C-2762-4A15-98CB-E1FC1BFAF52C}" srcOrd="0" destOrd="0" presId="urn:microsoft.com/office/officeart/2005/8/layout/hList3"/>
    <dgm:cxn modelId="{5A84AA8C-0C36-406A-9DC1-CC8E09A3F81E}" srcId="{2A813DD7-73FD-4DB6-94D8-093ACC3FB264}" destId="{016D5672-96D3-46CF-A586-A0647034A070}" srcOrd="0" destOrd="0" parTransId="{77CE1444-2ACF-44D6-B0FE-5FC87FECE1BA}" sibTransId="{3304C249-C8D3-4C69-AB25-8AA9C1820DB3}"/>
    <dgm:cxn modelId="{7A1ECF5B-66E0-4C0F-9969-A79E8A9984F2}" type="presOf" srcId="{016D5672-96D3-46CF-A586-A0647034A070}" destId="{4CB93CCF-5A59-493C-9433-06D1C1AD3987}" srcOrd="0" destOrd="0" presId="urn:microsoft.com/office/officeart/2005/8/layout/hList3"/>
    <dgm:cxn modelId="{FE31C438-ED18-42A4-B30D-13B0A922F423}" srcId="{2A813DD7-73FD-4DB6-94D8-093ACC3FB264}" destId="{9789E81E-0127-4688-A794-C2C59C1A6DF8}" srcOrd="1" destOrd="0" parTransId="{A8C0D722-ABD7-4048-9A50-4ADF43242F74}" sibTransId="{7A0338FD-4969-4ABA-8883-38E3B9C27928}"/>
    <dgm:cxn modelId="{35436EC0-6DE3-4951-9D15-D11CAF8FFB65}" type="presOf" srcId="{03E9B7A4-8445-4C16-B33E-56F341A1771F}" destId="{8563263D-474F-4643-87BA-AA8C5BA30641}" srcOrd="0" destOrd="0" presId="urn:microsoft.com/office/officeart/2005/8/layout/hList3"/>
    <dgm:cxn modelId="{0C6D308B-E45B-42B8-B824-592FA20D25C5}" type="presParOf" srcId="{8563263D-474F-4643-87BA-AA8C5BA30641}" destId="{F6C9B26C-2762-4A15-98CB-E1FC1BFAF52C}" srcOrd="0" destOrd="0" presId="urn:microsoft.com/office/officeart/2005/8/layout/hList3"/>
    <dgm:cxn modelId="{03A18713-13A0-46DF-AC6A-74624C09C13E}" type="presParOf" srcId="{8563263D-474F-4643-87BA-AA8C5BA30641}" destId="{E9601AE1-F3D5-4B30-880B-DD98F823BFBA}" srcOrd="1" destOrd="0" presId="urn:microsoft.com/office/officeart/2005/8/layout/hList3"/>
    <dgm:cxn modelId="{A7A65857-E9EA-41B6-A2CE-74883A7684B5}" type="presParOf" srcId="{E9601AE1-F3D5-4B30-880B-DD98F823BFBA}" destId="{4CB93CCF-5A59-493C-9433-06D1C1AD3987}" srcOrd="0" destOrd="0" presId="urn:microsoft.com/office/officeart/2005/8/layout/hList3"/>
    <dgm:cxn modelId="{E3251177-CFDB-4B8B-81C3-7F4B45AFFEA1}" type="presParOf" srcId="{E9601AE1-F3D5-4B30-880B-DD98F823BFBA}" destId="{FFF6F007-3983-4181-B9E1-449077F0A196}" srcOrd="1" destOrd="0" presId="urn:microsoft.com/office/officeart/2005/8/layout/hList3"/>
    <dgm:cxn modelId="{8C6F0629-CE90-41E7-BBF1-C4594E7714CF}" type="presParOf" srcId="{8563263D-474F-4643-87BA-AA8C5BA30641}" destId="{044EF2C3-16BD-41A5-B54B-6C3F39D591C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1F4D49-766E-4BE3-85C4-8342B89D5BC8}" type="doc">
      <dgm:prSet loTypeId="urn:microsoft.com/office/officeart/2005/8/layout/radial6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ABF3F03-DFA1-4915-84FA-9436241103FA}">
      <dgm:prSet phldrT="[Texto]" custT="1"/>
      <dgm:spPr/>
      <dgm:t>
        <a:bodyPr/>
        <a:lstStyle/>
        <a:p>
          <a:r>
            <a:rPr lang="es-SV" sz="3200" b="1" smtClean="0"/>
            <a:t>Mediador</a:t>
          </a:r>
          <a:endParaRPr lang="es-SV" sz="3200" b="1" dirty="0"/>
        </a:p>
      </dgm:t>
    </dgm:pt>
    <dgm:pt modelId="{C4CC41CC-57CD-4622-8564-A39C14F7A480}" type="parTrans" cxnId="{F68577F0-C0D3-4391-A220-E40A016100D7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249A99A1-DC33-4A62-8C9E-62ECF42612DD}" type="sibTrans" cxnId="{F68577F0-C0D3-4391-A220-E40A016100D7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E0ACDB4B-ED55-4725-B68B-1374A19772ED}">
      <dgm:prSet phldrT="[Texto]" custT="1"/>
      <dgm:spPr/>
      <dgm:t>
        <a:bodyPr/>
        <a:lstStyle/>
        <a:p>
          <a:r>
            <a:rPr lang="es-SV" sz="1800" b="1" smtClean="0"/>
            <a:t>Fiscal </a:t>
          </a:r>
          <a:endParaRPr lang="es-SV" sz="1800" b="1" dirty="0"/>
        </a:p>
      </dgm:t>
    </dgm:pt>
    <dgm:pt modelId="{3E677D15-598A-47DF-B2CB-294DC12DC57F}" type="parTrans" cxnId="{3AC37EF2-4A48-4541-85E0-1AFAD76C6933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CDC0A227-B2B5-402F-B184-865D7076F823}" type="sibTrans" cxnId="{3AC37EF2-4A48-4541-85E0-1AFAD76C6933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C3BF6C93-A4FE-4E78-BA95-401E375EFF86}">
      <dgm:prSet phldrT="[Texto]" custT="1"/>
      <dgm:spPr/>
      <dgm:t>
        <a:bodyPr/>
        <a:lstStyle/>
        <a:p>
          <a:r>
            <a:rPr lang="es-SV" sz="1800" b="1" smtClean="0"/>
            <a:t>Procurador</a:t>
          </a:r>
          <a:endParaRPr lang="es-SV" sz="1800" b="1" dirty="0"/>
        </a:p>
      </dgm:t>
    </dgm:pt>
    <dgm:pt modelId="{B68CE2E9-1FE9-466A-A156-2370B59038B2}" type="parTrans" cxnId="{4D402C50-5393-441F-989C-3F3F49664D2E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B031E458-42A6-4779-8400-357D1EDEB0AF}" type="sibTrans" cxnId="{4D402C50-5393-441F-989C-3F3F49664D2E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EBE9C927-526B-4E08-BD7F-F89872B9D1DD}">
      <dgm:prSet phldrT="[Texto]" custT="1"/>
      <dgm:spPr/>
      <dgm:t>
        <a:bodyPr/>
        <a:lstStyle/>
        <a:p>
          <a:r>
            <a:rPr lang="es-SV" sz="1800" b="1" smtClean="0"/>
            <a:t>Abogado</a:t>
          </a:r>
          <a:endParaRPr lang="es-SV" sz="1800" b="1" dirty="0"/>
        </a:p>
      </dgm:t>
    </dgm:pt>
    <dgm:pt modelId="{9184497C-D0BC-4050-95BE-8824709984A4}" type="parTrans" cxnId="{7AFAF2EE-026D-482F-948E-11850EF6B3D9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48136D03-85B1-4F97-B970-0F2FD2ACC257}" type="sibTrans" cxnId="{7AFAF2EE-026D-482F-948E-11850EF6B3D9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AA5DECC2-993B-4ACE-816D-0C88836997D2}">
      <dgm:prSet phldrT="[Texto]" custT="1"/>
      <dgm:spPr/>
      <dgm:t>
        <a:bodyPr/>
        <a:lstStyle/>
        <a:p>
          <a:r>
            <a:rPr lang="es-SV" sz="1800" b="1" smtClean="0"/>
            <a:t>Juez </a:t>
          </a:r>
          <a:endParaRPr lang="es-SV" sz="1800" b="1" dirty="0"/>
        </a:p>
      </dgm:t>
    </dgm:pt>
    <dgm:pt modelId="{B6CB496D-9CD1-41AB-B995-EF20553C57CC}" type="parTrans" cxnId="{D56DB921-5D3F-4301-BB9A-0C0AE9275E23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439B3BA7-DC3E-4B65-A317-BB49D7597719}" type="sibTrans" cxnId="{D56DB921-5D3F-4301-BB9A-0C0AE9275E23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313B5E13-6967-461C-8060-B42B31B01294}">
      <dgm:prSet phldrT="[Texto]" custT="1"/>
      <dgm:spPr/>
      <dgm:t>
        <a:bodyPr/>
        <a:lstStyle/>
        <a:p>
          <a:r>
            <a:rPr lang="es-SV" sz="1800" b="1" smtClean="0"/>
            <a:t>Cualquier otra persona</a:t>
          </a:r>
          <a:endParaRPr lang="es-SV" sz="1800" b="1" dirty="0"/>
        </a:p>
      </dgm:t>
    </dgm:pt>
    <dgm:pt modelId="{F7F9F7BF-5149-44C6-977B-BCB59813286C}" type="parTrans" cxnId="{CB29F916-74E5-4549-9287-0EB05E191C58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85860343-A355-435B-8477-D9CD50BE3F48}" type="sibTrans" cxnId="{CB29F916-74E5-4549-9287-0EB05E191C58}">
      <dgm:prSet/>
      <dgm:spPr/>
      <dgm:t>
        <a:bodyPr/>
        <a:lstStyle/>
        <a:p>
          <a:endParaRPr lang="es-SV" sz="2000" b="1">
            <a:solidFill>
              <a:schemeClr val="tx1"/>
            </a:solidFill>
          </a:endParaRPr>
        </a:p>
      </dgm:t>
    </dgm:pt>
    <dgm:pt modelId="{2A489B44-E359-47C4-AAA9-068DAB4087C2}" type="pres">
      <dgm:prSet presAssocID="{221F4D49-766E-4BE3-85C4-8342B89D5BC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CC320436-E8CC-475B-A532-5B8BB4646B4B}" type="pres">
      <dgm:prSet presAssocID="{FABF3F03-DFA1-4915-84FA-9436241103FA}" presName="centerShape" presStyleLbl="node0" presStyleIdx="0" presStyleCnt="1" custScaleX="122083"/>
      <dgm:spPr/>
      <dgm:t>
        <a:bodyPr/>
        <a:lstStyle/>
        <a:p>
          <a:endParaRPr lang="es-SV"/>
        </a:p>
      </dgm:t>
    </dgm:pt>
    <dgm:pt modelId="{D23CFE17-E2D4-4829-A392-A3CC526A5986}" type="pres">
      <dgm:prSet presAssocID="{E0ACDB4B-ED55-4725-B68B-1374A19772E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1A8EAF1-3E35-49CD-A194-4C5D32A838C5}" type="pres">
      <dgm:prSet presAssocID="{E0ACDB4B-ED55-4725-B68B-1374A19772ED}" presName="dummy" presStyleCnt="0"/>
      <dgm:spPr/>
      <dgm:t>
        <a:bodyPr/>
        <a:lstStyle/>
        <a:p>
          <a:endParaRPr lang="es-SV"/>
        </a:p>
      </dgm:t>
    </dgm:pt>
    <dgm:pt modelId="{781C85BF-95B8-4FFC-97CE-655E3C93FC4F}" type="pres">
      <dgm:prSet presAssocID="{CDC0A227-B2B5-402F-B184-865D7076F823}" presName="sibTrans" presStyleLbl="sibTrans2D1" presStyleIdx="0" presStyleCnt="5"/>
      <dgm:spPr/>
      <dgm:t>
        <a:bodyPr/>
        <a:lstStyle/>
        <a:p>
          <a:endParaRPr lang="es-SV"/>
        </a:p>
      </dgm:t>
    </dgm:pt>
    <dgm:pt modelId="{D2A4A62A-7FAC-4353-B2F5-D58F88426B37}" type="pres">
      <dgm:prSet presAssocID="{C3BF6C93-A4FE-4E78-BA95-401E375EFF8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B7CF6CD-61BE-4785-AC16-CA5B72B06A57}" type="pres">
      <dgm:prSet presAssocID="{C3BF6C93-A4FE-4E78-BA95-401E375EFF86}" presName="dummy" presStyleCnt="0"/>
      <dgm:spPr/>
      <dgm:t>
        <a:bodyPr/>
        <a:lstStyle/>
        <a:p>
          <a:endParaRPr lang="es-SV"/>
        </a:p>
      </dgm:t>
    </dgm:pt>
    <dgm:pt modelId="{FFEDBE01-3F30-4F43-891C-E7AC67BFDC7A}" type="pres">
      <dgm:prSet presAssocID="{B031E458-42A6-4779-8400-357D1EDEB0AF}" presName="sibTrans" presStyleLbl="sibTrans2D1" presStyleIdx="1" presStyleCnt="5"/>
      <dgm:spPr/>
      <dgm:t>
        <a:bodyPr/>
        <a:lstStyle/>
        <a:p>
          <a:endParaRPr lang="es-SV"/>
        </a:p>
      </dgm:t>
    </dgm:pt>
    <dgm:pt modelId="{A26F9523-1E32-45E3-A6D5-97410C776DFF}" type="pres">
      <dgm:prSet presAssocID="{EBE9C927-526B-4E08-BD7F-F89872B9D1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ADA8661-8B05-46A0-8D9B-7B118A789CE0}" type="pres">
      <dgm:prSet presAssocID="{EBE9C927-526B-4E08-BD7F-F89872B9D1DD}" presName="dummy" presStyleCnt="0"/>
      <dgm:spPr/>
      <dgm:t>
        <a:bodyPr/>
        <a:lstStyle/>
        <a:p>
          <a:endParaRPr lang="es-SV"/>
        </a:p>
      </dgm:t>
    </dgm:pt>
    <dgm:pt modelId="{3AF55ABF-6984-4CC6-A419-4F63116EAE15}" type="pres">
      <dgm:prSet presAssocID="{48136D03-85B1-4F97-B970-0F2FD2ACC257}" presName="sibTrans" presStyleLbl="sibTrans2D1" presStyleIdx="2" presStyleCnt="5"/>
      <dgm:spPr/>
      <dgm:t>
        <a:bodyPr/>
        <a:lstStyle/>
        <a:p>
          <a:endParaRPr lang="es-SV"/>
        </a:p>
      </dgm:t>
    </dgm:pt>
    <dgm:pt modelId="{0E166D26-171E-4988-AFEF-C19CC3C5050B}" type="pres">
      <dgm:prSet presAssocID="{AA5DECC2-993B-4ACE-816D-0C88836997D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FBA4917-B354-423C-851F-C1030800D76C}" type="pres">
      <dgm:prSet presAssocID="{AA5DECC2-993B-4ACE-816D-0C88836997D2}" presName="dummy" presStyleCnt="0"/>
      <dgm:spPr/>
      <dgm:t>
        <a:bodyPr/>
        <a:lstStyle/>
        <a:p>
          <a:endParaRPr lang="es-SV"/>
        </a:p>
      </dgm:t>
    </dgm:pt>
    <dgm:pt modelId="{8F2BCA9E-B36A-4B6C-B7C4-B1C22993E49B}" type="pres">
      <dgm:prSet presAssocID="{439B3BA7-DC3E-4B65-A317-BB49D7597719}" presName="sibTrans" presStyleLbl="sibTrans2D1" presStyleIdx="3" presStyleCnt="5"/>
      <dgm:spPr/>
      <dgm:t>
        <a:bodyPr/>
        <a:lstStyle/>
        <a:p>
          <a:endParaRPr lang="es-SV"/>
        </a:p>
      </dgm:t>
    </dgm:pt>
    <dgm:pt modelId="{E9C38152-3A32-4974-A10D-8F6EDF473091}" type="pres">
      <dgm:prSet presAssocID="{313B5E13-6967-461C-8060-B42B31B012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48ED947-02B9-40BA-8571-C386C14E61F8}" type="pres">
      <dgm:prSet presAssocID="{313B5E13-6967-461C-8060-B42B31B01294}" presName="dummy" presStyleCnt="0"/>
      <dgm:spPr/>
      <dgm:t>
        <a:bodyPr/>
        <a:lstStyle/>
        <a:p>
          <a:endParaRPr lang="es-SV"/>
        </a:p>
      </dgm:t>
    </dgm:pt>
    <dgm:pt modelId="{829CBFDC-DD00-42E4-B4C8-029282DCD64E}" type="pres">
      <dgm:prSet presAssocID="{85860343-A355-435B-8477-D9CD50BE3F48}" presName="sibTrans" presStyleLbl="sibTrans2D1" presStyleIdx="4" presStyleCnt="5"/>
      <dgm:spPr/>
      <dgm:t>
        <a:bodyPr/>
        <a:lstStyle/>
        <a:p>
          <a:endParaRPr lang="es-SV"/>
        </a:p>
      </dgm:t>
    </dgm:pt>
  </dgm:ptLst>
  <dgm:cxnLst>
    <dgm:cxn modelId="{3AC37EF2-4A48-4541-85E0-1AFAD76C6933}" srcId="{FABF3F03-DFA1-4915-84FA-9436241103FA}" destId="{E0ACDB4B-ED55-4725-B68B-1374A19772ED}" srcOrd="0" destOrd="0" parTransId="{3E677D15-598A-47DF-B2CB-294DC12DC57F}" sibTransId="{CDC0A227-B2B5-402F-B184-865D7076F823}"/>
    <dgm:cxn modelId="{E4B7AA95-0CAE-4FCA-9B91-EBF4D62906F2}" type="presOf" srcId="{CDC0A227-B2B5-402F-B184-865D7076F823}" destId="{781C85BF-95B8-4FFC-97CE-655E3C93FC4F}" srcOrd="0" destOrd="0" presId="urn:microsoft.com/office/officeart/2005/8/layout/radial6"/>
    <dgm:cxn modelId="{25382920-BA4A-4AFC-8B51-07883BC5044E}" type="presOf" srcId="{48136D03-85B1-4F97-B970-0F2FD2ACC257}" destId="{3AF55ABF-6984-4CC6-A419-4F63116EAE15}" srcOrd="0" destOrd="0" presId="urn:microsoft.com/office/officeart/2005/8/layout/radial6"/>
    <dgm:cxn modelId="{B9585BCC-67CD-42E2-8D81-03500587A65E}" type="presOf" srcId="{E0ACDB4B-ED55-4725-B68B-1374A19772ED}" destId="{D23CFE17-E2D4-4829-A392-A3CC526A5986}" srcOrd="0" destOrd="0" presId="urn:microsoft.com/office/officeart/2005/8/layout/radial6"/>
    <dgm:cxn modelId="{4DC2DED7-6960-4A1C-A370-E9CEFA2FCEAE}" type="presOf" srcId="{FABF3F03-DFA1-4915-84FA-9436241103FA}" destId="{CC320436-E8CC-475B-A532-5B8BB4646B4B}" srcOrd="0" destOrd="0" presId="urn:microsoft.com/office/officeart/2005/8/layout/radial6"/>
    <dgm:cxn modelId="{D80DCDD4-CB46-4A51-9A02-EB608526DE47}" type="presOf" srcId="{439B3BA7-DC3E-4B65-A317-BB49D7597719}" destId="{8F2BCA9E-B36A-4B6C-B7C4-B1C22993E49B}" srcOrd="0" destOrd="0" presId="urn:microsoft.com/office/officeart/2005/8/layout/radial6"/>
    <dgm:cxn modelId="{63937397-0C19-49A4-B05B-EDED8B4A15B9}" type="presOf" srcId="{313B5E13-6967-461C-8060-B42B31B01294}" destId="{E9C38152-3A32-4974-A10D-8F6EDF473091}" srcOrd="0" destOrd="0" presId="urn:microsoft.com/office/officeart/2005/8/layout/radial6"/>
    <dgm:cxn modelId="{4D402C50-5393-441F-989C-3F3F49664D2E}" srcId="{FABF3F03-DFA1-4915-84FA-9436241103FA}" destId="{C3BF6C93-A4FE-4E78-BA95-401E375EFF86}" srcOrd="1" destOrd="0" parTransId="{B68CE2E9-1FE9-466A-A156-2370B59038B2}" sibTransId="{B031E458-42A6-4779-8400-357D1EDEB0AF}"/>
    <dgm:cxn modelId="{B8292C2B-0BA7-4509-A7BC-099CBD50BA27}" type="presOf" srcId="{85860343-A355-435B-8477-D9CD50BE3F48}" destId="{829CBFDC-DD00-42E4-B4C8-029282DCD64E}" srcOrd="0" destOrd="0" presId="urn:microsoft.com/office/officeart/2005/8/layout/radial6"/>
    <dgm:cxn modelId="{930DC7AB-106A-4F65-9932-92933A02F8A3}" type="presOf" srcId="{EBE9C927-526B-4E08-BD7F-F89872B9D1DD}" destId="{A26F9523-1E32-45E3-A6D5-97410C776DFF}" srcOrd="0" destOrd="0" presId="urn:microsoft.com/office/officeart/2005/8/layout/radial6"/>
    <dgm:cxn modelId="{F68577F0-C0D3-4391-A220-E40A016100D7}" srcId="{221F4D49-766E-4BE3-85C4-8342B89D5BC8}" destId="{FABF3F03-DFA1-4915-84FA-9436241103FA}" srcOrd="0" destOrd="0" parTransId="{C4CC41CC-57CD-4622-8564-A39C14F7A480}" sibTransId="{249A99A1-DC33-4A62-8C9E-62ECF42612DD}"/>
    <dgm:cxn modelId="{D56DB921-5D3F-4301-BB9A-0C0AE9275E23}" srcId="{FABF3F03-DFA1-4915-84FA-9436241103FA}" destId="{AA5DECC2-993B-4ACE-816D-0C88836997D2}" srcOrd="3" destOrd="0" parTransId="{B6CB496D-9CD1-41AB-B995-EF20553C57CC}" sibTransId="{439B3BA7-DC3E-4B65-A317-BB49D7597719}"/>
    <dgm:cxn modelId="{7AFAF2EE-026D-482F-948E-11850EF6B3D9}" srcId="{FABF3F03-DFA1-4915-84FA-9436241103FA}" destId="{EBE9C927-526B-4E08-BD7F-F89872B9D1DD}" srcOrd="2" destOrd="0" parTransId="{9184497C-D0BC-4050-95BE-8824709984A4}" sibTransId="{48136D03-85B1-4F97-B970-0F2FD2ACC257}"/>
    <dgm:cxn modelId="{6105D917-A92A-4D87-84B2-DB81D33ABD65}" type="presOf" srcId="{C3BF6C93-A4FE-4E78-BA95-401E375EFF86}" destId="{D2A4A62A-7FAC-4353-B2F5-D58F88426B37}" srcOrd="0" destOrd="0" presId="urn:microsoft.com/office/officeart/2005/8/layout/radial6"/>
    <dgm:cxn modelId="{EBC61BC0-E18B-4DDF-A0A1-1DF74C9726EC}" type="presOf" srcId="{AA5DECC2-993B-4ACE-816D-0C88836997D2}" destId="{0E166D26-171E-4988-AFEF-C19CC3C5050B}" srcOrd="0" destOrd="0" presId="urn:microsoft.com/office/officeart/2005/8/layout/radial6"/>
    <dgm:cxn modelId="{96E0832F-9963-44BA-8403-7320FD514C6E}" type="presOf" srcId="{B031E458-42A6-4779-8400-357D1EDEB0AF}" destId="{FFEDBE01-3F30-4F43-891C-E7AC67BFDC7A}" srcOrd="0" destOrd="0" presId="urn:microsoft.com/office/officeart/2005/8/layout/radial6"/>
    <dgm:cxn modelId="{31B79B8C-E467-435D-8367-33A25BB6D7D4}" type="presOf" srcId="{221F4D49-766E-4BE3-85C4-8342B89D5BC8}" destId="{2A489B44-E359-47C4-AAA9-068DAB4087C2}" srcOrd="0" destOrd="0" presId="urn:microsoft.com/office/officeart/2005/8/layout/radial6"/>
    <dgm:cxn modelId="{CB29F916-74E5-4549-9287-0EB05E191C58}" srcId="{FABF3F03-DFA1-4915-84FA-9436241103FA}" destId="{313B5E13-6967-461C-8060-B42B31B01294}" srcOrd="4" destOrd="0" parTransId="{F7F9F7BF-5149-44C6-977B-BCB59813286C}" sibTransId="{85860343-A355-435B-8477-D9CD50BE3F48}"/>
    <dgm:cxn modelId="{E1D9A591-9AE1-46C3-B400-17E5B865B830}" type="presParOf" srcId="{2A489B44-E359-47C4-AAA9-068DAB4087C2}" destId="{CC320436-E8CC-475B-A532-5B8BB4646B4B}" srcOrd="0" destOrd="0" presId="urn:microsoft.com/office/officeart/2005/8/layout/radial6"/>
    <dgm:cxn modelId="{10A23B4D-E270-49F7-84AE-2518597AFD64}" type="presParOf" srcId="{2A489B44-E359-47C4-AAA9-068DAB4087C2}" destId="{D23CFE17-E2D4-4829-A392-A3CC526A5986}" srcOrd="1" destOrd="0" presId="urn:microsoft.com/office/officeart/2005/8/layout/radial6"/>
    <dgm:cxn modelId="{4A4EF41E-4DBC-450F-A942-5FDCFCFB6C4A}" type="presParOf" srcId="{2A489B44-E359-47C4-AAA9-068DAB4087C2}" destId="{91A8EAF1-3E35-49CD-A194-4C5D32A838C5}" srcOrd="2" destOrd="0" presId="urn:microsoft.com/office/officeart/2005/8/layout/radial6"/>
    <dgm:cxn modelId="{7785D269-413B-495C-998B-9671D4A277FA}" type="presParOf" srcId="{2A489B44-E359-47C4-AAA9-068DAB4087C2}" destId="{781C85BF-95B8-4FFC-97CE-655E3C93FC4F}" srcOrd="3" destOrd="0" presId="urn:microsoft.com/office/officeart/2005/8/layout/radial6"/>
    <dgm:cxn modelId="{94D7304F-210B-4A18-A168-4B0CF7A317E4}" type="presParOf" srcId="{2A489B44-E359-47C4-AAA9-068DAB4087C2}" destId="{D2A4A62A-7FAC-4353-B2F5-D58F88426B37}" srcOrd="4" destOrd="0" presId="urn:microsoft.com/office/officeart/2005/8/layout/radial6"/>
    <dgm:cxn modelId="{9A05ECE1-B203-4154-A559-D4E5A92667B7}" type="presParOf" srcId="{2A489B44-E359-47C4-AAA9-068DAB4087C2}" destId="{7B7CF6CD-61BE-4785-AC16-CA5B72B06A57}" srcOrd="5" destOrd="0" presId="urn:microsoft.com/office/officeart/2005/8/layout/radial6"/>
    <dgm:cxn modelId="{B08105FA-A1F7-46C1-AAD3-BA18225A96F0}" type="presParOf" srcId="{2A489B44-E359-47C4-AAA9-068DAB4087C2}" destId="{FFEDBE01-3F30-4F43-891C-E7AC67BFDC7A}" srcOrd="6" destOrd="0" presId="urn:microsoft.com/office/officeart/2005/8/layout/radial6"/>
    <dgm:cxn modelId="{48E03532-AC12-4458-B5A3-14423CD13EDF}" type="presParOf" srcId="{2A489B44-E359-47C4-AAA9-068DAB4087C2}" destId="{A26F9523-1E32-45E3-A6D5-97410C776DFF}" srcOrd="7" destOrd="0" presId="urn:microsoft.com/office/officeart/2005/8/layout/radial6"/>
    <dgm:cxn modelId="{6398B47A-1774-4BF1-BCB6-CFAF61D7AAF7}" type="presParOf" srcId="{2A489B44-E359-47C4-AAA9-068DAB4087C2}" destId="{4ADA8661-8B05-46A0-8D9B-7B118A789CE0}" srcOrd="8" destOrd="0" presId="urn:microsoft.com/office/officeart/2005/8/layout/radial6"/>
    <dgm:cxn modelId="{FC6C8617-3970-4EA5-A1D5-FE36B6C951A7}" type="presParOf" srcId="{2A489B44-E359-47C4-AAA9-068DAB4087C2}" destId="{3AF55ABF-6984-4CC6-A419-4F63116EAE15}" srcOrd="9" destOrd="0" presId="urn:microsoft.com/office/officeart/2005/8/layout/radial6"/>
    <dgm:cxn modelId="{EA4E105E-D358-43BF-9F1D-599C8C2C2768}" type="presParOf" srcId="{2A489B44-E359-47C4-AAA9-068DAB4087C2}" destId="{0E166D26-171E-4988-AFEF-C19CC3C5050B}" srcOrd="10" destOrd="0" presId="urn:microsoft.com/office/officeart/2005/8/layout/radial6"/>
    <dgm:cxn modelId="{993AB52B-5FAA-4229-94EE-A7A2CA4F39CF}" type="presParOf" srcId="{2A489B44-E359-47C4-AAA9-068DAB4087C2}" destId="{3FBA4917-B354-423C-851F-C1030800D76C}" srcOrd="11" destOrd="0" presId="urn:microsoft.com/office/officeart/2005/8/layout/radial6"/>
    <dgm:cxn modelId="{9A161B3E-8516-45C7-B6E0-B42424A8E34B}" type="presParOf" srcId="{2A489B44-E359-47C4-AAA9-068DAB4087C2}" destId="{8F2BCA9E-B36A-4B6C-B7C4-B1C22993E49B}" srcOrd="12" destOrd="0" presId="urn:microsoft.com/office/officeart/2005/8/layout/radial6"/>
    <dgm:cxn modelId="{BA28E61F-9D81-4337-9028-47DC9B255998}" type="presParOf" srcId="{2A489B44-E359-47C4-AAA9-068DAB4087C2}" destId="{E9C38152-3A32-4974-A10D-8F6EDF473091}" srcOrd="13" destOrd="0" presId="urn:microsoft.com/office/officeart/2005/8/layout/radial6"/>
    <dgm:cxn modelId="{3F79A761-50E5-4325-A6D2-B3A5885EFAFD}" type="presParOf" srcId="{2A489B44-E359-47C4-AAA9-068DAB4087C2}" destId="{648ED947-02B9-40BA-8571-C386C14E61F8}" srcOrd="14" destOrd="0" presId="urn:microsoft.com/office/officeart/2005/8/layout/radial6"/>
    <dgm:cxn modelId="{BA7DC2D5-9E2E-4700-AABE-02F853DB5D86}" type="presParOf" srcId="{2A489B44-E359-47C4-AAA9-068DAB4087C2}" destId="{829CBFDC-DD00-42E4-B4C8-029282DCD64E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9F7A62-0751-4440-BEEC-C517668C0398}" type="doc">
      <dgm:prSet loTypeId="urn:diagrams.loki3.com/TabbedArc+Icon" loCatId="relationship" qsTypeId="urn:microsoft.com/office/officeart/2005/8/quickstyle/simple3" qsCatId="simple" csTypeId="urn:microsoft.com/office/officeart/2005/8/colors/accent1_2" csCatId="accent1" phldr="1"/>
      <dgm:spPr/>
    </dgm:pt>
    <dgm:pt modelId="{B91E9B47-CBA7-42C4-B2E4-8EB5F91F896E}">
      <dgm:prSet phldrT="[Texto]" custT="1"/>
      <dgm:spPr/>
      <dgm:t>
        <a:bodyPr/>
        <a:lstStyle/>
        <a:p>
          <a:r>
            <a:rPr lang="es-SV" sz="2800" smtClean="0"/>
            <a:t>El acuerdo al que  llegan las partes es de tipo transaccional</a:t>
          </a:r>
          <a:endParaRPr lang="es-SV" sz="2800" dirty="0"/>
        </a:p>
      </dgm:t>
    </dgm:pt>
    <dgm:pt modelId="{F9660474-748C-47F1-B3F0-CC77D0BD7947}" type="parTrans" cxnId="{3186C104-1E17-439D-8CCD-B07776B3F6F6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76967240-69E6-42EB-9206-C7BE0769B532}" type="sibTrans" cxnId="{3186C104-1E17-439D-8CCD-B07776B3F6F6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55520672-32A6-46F1-A0BC-652DCD28EE47}">
      <dgm:prSet phldrT="[Texto]" custT="1"/>
      <dgm:spPr/>
      <dgm:t>
        <a:bodyPr/>
        <a:lstStyle/>
        <a:p>
          <a:r>
            <a:rPr lang="es-SV" sz="2800" smtClean="0"/>
            <a:t>Es homologable a una transacción</a:t>
          </a:r>
          <a:endParaRPr lang="es-SV" sz="2800" dirty="0"/>
        </a:p>
      </dgm:t>
    </dgm:pt>
    <dgm:pt modelId="{7098E48B-FFD0-417D-94BC-F2BD65EF9DB7}" type="parTrans" cxnId="{BD829669-64E8-48B9-949B-56BB1F1C8BBB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736DD224-D44E-42E3-B4C1-9387C300E142}" type="sibTrans" cxnId="{BD829669-64E8-48B9-949B-56BB1F1C8BBB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EC5CE9C1-CD60-4781-8ABC-DF4708861386}">
      <dgm:prSet phldrT="[Texto]" custT="1"/>
      <dgm:spPr/>
      <dgm:t>
        <a:bodyPr/>
        <a:lstStyle/>
        <a:p>
          <a:r>
            <a:rPr lang="es-SV" sz="2800" smtClean="0"/>
            <a:t>La conciliación es voluntaria   </a:t>
          </a:r>
          <a:endParaRPr lang="es-SV" sz="2800" dirty="0"/>
        </a:p>
      </dgm:t>
    </dgm:pt>
    <dgm:pt modelId="{F4B1D1AD-77EB-4976-9041-1F9AFD84AE37}" type="parTrans" cxnId="{126CDC3F-EE4D-44E8-AF47-F81E16F789CE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638655FA-527C-4392-B18A-0C984D6A9F94}" type="sibTrans" cxnId="{126CDC3F-EE4D-44E8-AF47-F81E16F789CE}">
      <dgm:prSet/>
      <dgm:spPr/>
      <dgm:t>
        <a:bodyPr/>
        <a:lstStyle/>
        <a:p>
          <a:endParaRPr lang="es-SV" sz="2800">
            <a:solidFill>
              <a:schemeClr val="tx1"/>
            </a:solidFill>
          </a:endParaRPr>
        </a:p>
      </dgm:t>
    </dgm:pt>
    <dgm:pt modelId="{0D365A59-5ACF-4832-AFAD-90203184EE45}" type="pres">
      <dgm:prSet presAssocID="{809F7A62-0751-4440-BEEC-C517668C0398}" presName="Name0" presStyleCnt="0">
        <dgm:presLayoutVars>
          <dgm:dir/>
          <dgm:resizeHandles val="exact"/>
        </dgm:presLayoutVars>
      </dgm:prSet>
      <dgm:spPr/>
    </dgm:pt>
    <dgm:pt modelId="{701BCB7F-7E15-4681-84F3-A60287CA39E9}" type="pres">
      <dgm:prSet presAssocID="{B91E9B47-CBA7-42C4-B2E4-8EB5F91F896E}" presName="twoplus" presStyleLbl="node1" presStyleIdx="0" presStyleCnt="3" custScaleX="111227" custScaleY="13106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67D379E-9DDB-4E74-81CE-420B7A626CCD}" type="pres">
      <dgm:prSet presAssocID="{55520672-32A6-46F1-A0BC-652DCD28EE47}" presName="twoplus" presStyleLbl="node1" presStyleIdx="1" presStyleCnt="3" custScaleX="97104" custScaleY="116599" custRadScaleRad="107757" custRadScaleInc="88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F7A1E70-F981-4B38-BA34-00424228C566}" type="pres">
      <dgm:prSet presAssocID="{EC5CE9C1-CD60-4781-8ABC-DF4708861386}" presName="twoplus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3186C104-1E17-439D-8CCD-B07776B3F6F6}" srcId="{809F7A62-0751-4440-BEEC-C517668C0398}" destId="{B91E9B47-CBA7-42C4-B2E4-8EB5F91F896E}" srcOrd="0" destOrd="0" parTransId="{F9660474-748C-47F1-B3F0-CC77D0BD7947}" sibTransId="{76967240-69E6-42EB-9206-C7BE0769B532}"/>
    <dgm:cxn modelId="{BD829669-64E8-48B9-949B-56BB1F1C8BBB}" srcId="{809F7A62-0751-4440-BEEC-C517668C0398}" destId="{55520672-32A6-46F1-A0BC-652DCD28EE47}" srcOrd="1" destOrd="0" parTransId="{7098E48B-FFD0-417D-94BC-F2BD65EF9DB7}" sibTransId="{736DD224-D44E-42E3-B4C1-9387C300E142}"/>
    <dgm:cxn modelId="{1F7DF1A3-3F9E-4679-A329-C0F69DA7ACEC}" type="presOf" srcId="{EC5CE9C1-CD60-4781-8ABC-DF4708861386}" destId="{2F7A1E70-F981-4B38-BA34-00424228C566}" srcOrd="0" destOrd="0" presId="urn:diagrams.loki3.com/TabbedArc+Icon"/>
    <dgm:cxn modelId="{20C86D69-5091-41F6-87F8-8A8640B0EC56}" type="presOf" srcId="{55520672-32A6-46F1-A0BC-652DCD28EE47}" destId="{667D379E-9DDB-4E74-81CE-420B7A626CCD}" srcOrd="0" destOrd="0" presId="urn:diagrams.loki3.com/TabbedArc+Icon"/>
    <dgm:cxn modelId="{186DA238-2090-448E-8D0B-7E187A9473EB}" type="presOf" srcId="{B91E9B47-CBA7-42C4-B2E4-8EB5F91F896E}" destId="{701BCB7F-7E15-4681-84F3-A60287CA39E9}" srcOrd="0" destOrd="0" presId="urn:diagrams.loki3.com/TabbedArc+Icon"/>
    <dgm:cxn modelId="{318B6D6B-6C7A-4928-BA87-D537F5A21ABE}" type="presOf" srcId="{809F7A62-0751-4440-BEEC-C517668C0398}" destId="{0D365A59-5ACF-4832-AFAD-90203184EE45}" srcOrd="0" destOrd="0" presId="urn:diagrams.loki3.com/TabbedArc+Icon"/>
    <dgm:cxn modelId="{126CDC3F-EE4D-44E8-AF47-F81E16F789CE}" srcId="{809F7A62-0751-4440-BEEC-C517668C0398}" destId="{EC5CE9C1-CD60-4781-8ABC-DF4708861386}" srcOrd="2" destOrd="0" parTransId="{F4B1D1AD-77EB-4976-9041-1F9AFD84AE37}" sibTransId="{638655FA-527C-4392-B18A-0C984D6A9F94}"/>
    <dgm:cxn modelId="{F2DA5D47-4363-4BFC-BD81-3E6693DC113D}" type="presParOf" srcId="{0D365A59-5ACF-4832-AFAD-90203184EE45}" destId="{701BCB7F-7E15-4681-84F3-A60287CA39E9}" srcOrd="0" destOrd="0" presId="urn:diagrams.loki3.com/TabbedArc+Icon"/>
    <dgm:cxn modelId="{569982F4-F73E-4F90-BF97-002FE3BA93A1}" type="presParOf" srcId="{0D365A59-5ACF-4832-AFAD-90203184EE45}" destId="{667D379E-9DDB-4E74-81CE-420B7A626CCD}" srcOrd="1" destOrd="0" presId="urn:diagrams.loki3.com/TabbedArc+Icon"/>
    <dgm:cxn modelId="{BC14A341-7192-49F0-B7F0-3F4BA7CECA9F}" type="presParOf" srcId="{0D365A59-5ACF-4832-AFAD-90203184EE45}" destId="{2F7A1E70-F981-4B38-BA34-00424228C566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3DEDAA-E4F2-4E2B-8CB5-C0B43A8C8BED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53D804F-C5DB-4F66-805F-4D1CB02B6120}">
      <dgm:prSet phldrT="[Texto]" custT="1"/>
      <dgm:spPr/>
      <dgm:t>
        <a:bodyPr/>
        <a:lstStyle/>
        <a:p>
          <a:r>
            <a:rPr lang="es-SV" sz="4800" dirty="0" smtClean="0"/>
            <a:t>Tipos de Obligaciones</a:t>
          </a:r>
          <a:endParaRPr lang="es-SV" sz="4800" dirty="0"/>
        </a:p>
      </dgm:t>
    </dgm:pt>
    <dgm:pt modelId="{BFE33376-CB83-4269-B7DF-0C5555F2B469}" type="parTrans" cxnId="{EAD5A8E7-DC91-4D90-B055-54050BC32F65}">
      <dgm:prSet/>
      <dgm:spPr/>
      <dgm:t>
        <a:bodyPr/>
        <a:lstStyle/>
        <a:p>
          <a:endParaRPr lang="es-SV"/>
        </a:p>
      </dgm:t>
    </dgm:pt>
    <dgm:pt modelId="{F4E9038E-37B2-4CE0-9483-35EF465A1F57}" type="sibTrans" cxnId="{EAD5A8E7-DC91-4D90-B055-54050BC32F65}">
      <dgm:prSet/>
      <dgm:spPr/>
      <dgm:t>
        <a:bodyPr/>
        <a:lstStyle/>
        <a:p>
          <a:endParaRPr lang="es-SV"/>
        </a:p>
      </dgm:t>
    </dgm:pt>
    <dgm:pt modelId="{62D0A4FC-C2CD-4005-A449-F5A835460140}">
      <dgm:prSet phldrT="[Texto]"/>
      <dgm:spPr/>
      <dgm:t>
        <a:bodyPr/>
        <a:lstStyle/>
        <a:p>
          <a:r>
            <a:rPr lang="es-SV" dirty="0" smtClean="0"/>
            <a:t>Dar: Una cosa. Cantidad de dinero</a:t>
          </a:r>
          <a:endParaRPr lang="es-SV" dirty="0"/>
        </a:p>
      </dgm:t>
    </dgm:pt>
    <dgm:pt modelId="{02B9118D-96BF-4E1F-9C54-0D9A4279D86F}" type="parTrans" cxnId="{6ABC7823-CBF0-444E-B337-8EA0362E9BDE}">
      <dgm:prSet/>
      <dgm:spPr/>
      <dgm:t>
        <a:bodyPr/>
        <a:lstStyle/>
        <a:p>
          <a:endParaRPr lang="es-SV"/>
        </a:p>
      </dgm:t>
    </dgm:pt>
    <dgm:pt modelId="{51DEB362-141D-411C-9EE5-71E5046DF456}" type="sibTrans" cxnId="{6ABC7823-CBF0-444E-B337-8EA0362E9BDE}">
      <dgm:prSet/>
      <dgm:spPr/>
      <dgm:t>
        <a:bodyPr/>
        <a:lstStyle/>
        <a:p>
          <a:endParaRPr lang="es-SV"/>
        </a:p>
      </dgm:t>
    </dgm:pt>
    <dgm:pt modelId="{89B44807-86BF-4C80-8695-67AEF65D298D}">
      <dgm:prSet phldrT="[Texto]"/>
      <dgm:spPr/>
      <dgm:t>
        <a:bodyPr/>
        <a:lstStyle/>
        <a:p>
          <a:r>
            <a:rPr lang="es-SV" dirty="0" smtClean="0"/>
            <a:t>Hacer</a:t>
          </a:r>
          <a:endParaRPr lang="es-SV" dirty="0"/>
        </a:p>
      </dgm:t>
    </dgm:pt>
    <dgm:pt modelId="{930D6DCF-3EF7-4B33-AB8B-EF497C1EC44C}" type="parTrans" cxnId="{A38C7C9D-47F4-47F8-8E92-85B23DE6CFBB}">
      <dgm:prSet/>
      <dgm:spPr/>
      <dgm:t>
        <a:bodyPr/>
        <a:lstStyle/>
        <a:p>
          <a:endParaRPr lang="es-SV"/>
        </a:p>
      </dgm:t>
    </dgm:pt>
    <dgm:pt modelId="{978D8B47-A7BA-44D2-AEDE-AD93EDACD5F4}" type="sibTrans" cxnId="{A38C7C9D-47F4-47F8-8E92-85B23DE6CFBB}">
      <dgm:prSet/>
      <dgm:spPr/>
      <dgm:t>
        <a:bodyPr/>
        <a:lstStyle/>
        <a:p>
          <a:endParaRPr lang="es-SV"/>
        </a:p>
      </dgm:t>
    </dgm:pt>
    <dgm:pt modelId="{76D303F1-A378-4BE6-8281-377BC3F596FE}">
      <dgm:prSet phldrT="[Texto]"/>
      <dgm:spPr/>
      <dgm:t>
        <a:bodyPr/>
        <a:lstStyle/>
        <a:p>
          <a:r>
            <a:rPr lang="es-SV" dirty="0" smtClean="0"/>
            <a:t>No hacer</a:t>
          </a:r>
          <a:endParaRPr lang="es-SV" dirty="0"/>
        </a:p>
      </dgm:t>
    </dgm:pt>
    <dgm:pt modelId="{8C8E65F2-8918-42D1-948C-19CCFE1B16F2}" type="parTrans" cxnId="{55848677-9BB9-46CA-BF35-936AA84C7AB2}">
      <dgm:prSet/>
      <dgm:spPr/>
      <dgm:t>
        <a:bodyPr/>
        <a:lstStyle/>
        <a:p>
          <a:endParaRPr lang="es-SV"/>
        </a:p>
      </dgm:t>
    </dgm:pt>
    <dgm:pt modelId="{DD3CCEA9-5789-4138-9739-49F64263AF28}" type="sibTrans" cxnId="{55848677-9BB9-46CA-BF35-936AA84C7AB2}">
      <dgm:prSet/>
      <dgm:spPr/>
      <dgm:t>
        <a:bodyPr/>
        <a:lstStyle/>
        <a:p>
          <a:endParaRPr lang="es-SV"/>
        </a:p>
      </dgm:t>
    </dgm:pt>
    <dgm:pt modelId="{4CB0D17E-285D-47AC-A487-212FE1A1C62C}" type="pres">
      <dgm:prSet presAssocID="{5E3DEDAA-E4F2-4E2B-8CB5-C0B43A8C8BED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2FD3A23F-C7C3-4627-9E39-5FBE3A912F79}" type="pres">
      <dgm:prSet presAssocID="{553D804F-C5DB-4F66-805F-4D1CB02B6120}" presName="root" presStyleCnt="0">
        <dgm:presLayoutVars>
          <dgm:chMax/>
          <dgm:chPref val="4"/>
        </dgm:presLayoutVars>
      </dgm:prSet>
      <dgm:spPr/>
    </dgm:pt>
    <dgm:pt modelId="{A163DE5E-FD41-4A13-99CD-D27C222E5FF7}" type="pres">
      <dgm:prSet presAssocID="{553D804F-C5DB-4F66-805F-4D1CB02B6120}" presName="rootComposite" presStyleCnt="0">
        <dgm:presLayoutVars/>
      </dgm:prSet>
      <dgm:spPr/>
    </dgm:pt>
    <dgm:pt modelId="{0CBEB9EC-0BCA-4A14-BE9F-5E4F457E9D5E}" type="pres">
      <dgm:prSet presAssocID="{553D804F-C5DB-4F66-805F-4D1CB02B6120}" presName="rootText" presStyleLbl="node0" presStyleIdx="0" presStyleCnt="1" custScaleY="65542">
        <dgm:presLayoutVars>
          <dgm:chMax/>
          <dgm:chPref val="4"/>
        </dgm:presLayoutVars>
      </dgm:prSet>
      <dgm:spPr/>
      <dgm:t>
        <a:bodyPr/>
        <a:lstStyle/>
        <a:p>
          <a:endParaRPr lang="es-SV"/>
        </a:p>
      </dgm:t>
    </dgm:pt>
    <dgm:pt modelId="{2AC25898-A1DB-468D-BBB2-A744B386A67E}" type="pres">
      <dgm:prSet presAssocID="{553D804F-C5DB-4F66-805F-4D1CB02B6120}" presName="childShape" presStyleCnt="0">
        <dgm:presLayoutVars>
          <dgm:chMax val="0"/>
          <dgm:chPref val="0"/>
        </dgm:presLayoutVars>
      </dgm:prSet>
      <dgm:spPr/>
    </dgm:pt>
    <dgm:pt modelId="{895A8DA8-AD4D-4B2D-855F-14AE5E8BF8DD}" type="pres">
      <dgm:prSet presAssocID="{62D0A4FC-C2CD-4005-A449-F5A835460140}" presName="childComposite" presStyleCnt="0">
        <dgm:presLayoutVars>
          <dgm:chMax val="0"/>
          <dgm:chPref val="0"/>
        </dgm:presLayoutVars>
      </dgm:prSet>
      <dgm:spPr/>
    </dgm:pt>
    <dgm:pt modelId="{34878074-3C5D-4FCA-95C1-8115AC3E9005}" type="pres">
      <dgm:prSet presAssocID="{62D0A4FC-C2CD-4005-A449-F5A835460140}" presName="Image" presStyleLbl="nod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SV"/>
        </a:p>
      </dgm:t>
    </dgm:pt>
    <dgm:pt modelId="{03AAC352-35E2-4CD7-9944-682F9C443C20}" type="pres">
      <dgm:prSet presAssocID="{62D0A4FC-C2CD-4005-A449-F5A835460140}" presName="childText" presStyleLbl="l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B167FB3-AB99-46B3-96ED-D38CB9328B44}" type="pres">
      <dgm:prSet presAssocID="{89B44807-86BF-4C80-8695-67AEF65D298D}" presName="childComposite" presStyleCnt="0">
        <dgm:presLayoutVars>
          <dgm:chMax val="0"/>
          <dgm:chPref val="0"/>
        </dgm:presLayoutVars>
      </dgm:prSet>
      <dgm:spPr/>
    </dgm:pt>
    <dgm:pt modelId="{F2C6CB0B-5E3D-45C2-9C0D-DF9F94B01E3F}" type="pres">
      <dgm:prSet presAssocID="{89B44807-86BF-4C80-8695-67AEF65D298D}" presName="Image" presStyleLbl="nod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SV"/>
        </a:p>
      </dgm:t>
    </dgm:pt>
    <dgm:pt modelId="{D7F27530-9325-4670-B689-719E8CF26489}" type="pres">
      <dgm:prSet presAssocID="{89B44807-86BF-4C80-8695-67AEF65D298D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5CF6C36-AE63-4AA6-8DB9-CEDA34DC119D}" type="pres">
      <dgm:prSet presAssocID="{76D303F1-A378-4BE6-8281-377BC3F596FE}" presName="childComposite" presStyleCnt="0">
        <dgm:presLayoutVars>
          <dgm:chMax val="0"/>
          <dgm:chPref val="0"/>
        </dgm:presLayoutVars>
      </dgm:prSet>
      <dgm:spPr/>
    </dgm:pt>
    <dgm:pt modelId="{12000D3A-2104-45FF-88C5-D2810E50B3B9}" type="pres">
      <dgm:prSet presAssocID="{76D303F1-A378-4BE6-8281-377BC3F596FE}" presName="Image" presStyleLbl="nod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s-SV"/>
        </a:p>
      </dgm:t>
    </dgm:pt>
    <dgm:pt modelId="{954A153B-4E06-4D69-875B-4E77B7DD95D7}" type="pres">
      <dgm:prSet presAssocID="{76D303F1-A378-4BE6-8281-377BC3F596FE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55848677-9BB9-46CA-BF35-936AA84C7AB2}" srcId="{553D804F-C5DB-4F66-805F-4D1CB02B6120}" destId="{76D303F1-A378-4BE6-8281-377BC3F596FE}" srcOrd="2" destOrd="0" parTransId="{8C8E65F2-8918-42D1-948C-19CCFE1B16F2}" sibTransId="{DD3CCEA9-5789-4138-9739-49F64263AF28}"/>
    <dgm:cxn modelId="{6ABC7823-CBF0-444E-B337-8EA0362E9BDE}" srcId="{553D804F-C5DB-4F66-805F-4D1CB02B6120}" destId="{62D0A4FC-C2CD-4005-A449-F5A835460140}" srcOrd="0" destOrd="0" parTransId="{02B9118D-96BF-4E1F-9C54-0D9A4279D86F}" sibTransId="{51DEB362-141D-411C-9EE5-71E5046DF456}"/>
    <dgm:cxn modelId="{86DFC476-78F1-43D1-BAC9-0B4A2E728259}" type="presOf" srcId="{89B44807-86BF-4C80-8695-67AEF65D298D}" destId="{D7F27530-9325-4670-B689-719E8CF26489}" srcOrd="0" destOrd="0" presId="urn:microsoft.com/office/officeart/2008/layout/PictureAccentList"/>
    <dgm:cxn modelId="{57680FA0-2C51-474A-AC0C-8B84A5C57AFD}" type="presOf" srcId="{62D0A4FC-C2CD-4005-A449-F5A835460140}" destId="{03AAC352-35E2-4CD7-9944-682F9C443C20}" srcOrd="0" destOrd="0" presId="urn:microsoft.com/office/officeart/2008/layout/PictureAccentList"/>
    <dgm:cxn modelId="{A38C7C9D-47F4-47F8-8E92-85B23DE6CFBB}" srcId="{553D804F-C5DB-4F66-805F-4D1CB02B6120}" destId="{89B44807-86BF-4C80-8695-67AEF65D298D}" srcOrd="1" destOrd="0" parTransId="{930D6DCF-3EF7-4B33-AB8B-EF497C1EC44C}" sibTransId="{978D8B47-A7BA-44D2-AEDE-AD93EDACD5F4}"/>
    <dgm:cxn modelId="{3FE2E4A7-B37D-4122-A0C2-32FCB8A45AAA}" type="presOf" srcId="{76D303F1-A378-4BE6-8281-377BC3F596FE}" destId="{954A153B-4E06-4D69-875B-4E77B7DD95D7}" srcOrd="0" destOrd="0" presId="urn:microsoft.com/office/officeart/2008/layout/PictureAccentList"/>
    <dgm:cxn modelId="{98B39739-3A36-49B9-A11C-31A6F22E446E}" type="presOf" srcId="{5E3DEDAA-E4F2-4E2B-8CB5-C0B43A8C8BED}" destId="{4CB0D17E-285D-47AC-A487-212FE1A1C62C}" srcOrd="0" destOrd="0" presId="urn:microsoft.com/office/officeart/2008/layout/PictureAccentList"/>
    <dgm:cxn modelId="{EAD5A8E7-DC91-4D90-B055-54050BC32F65}" srcId="{5E3DEDAA-E4F2-4E2B-8CB5-C0B43A8C8BED}" destId="{553D804F-C5DB-4F66-805F-4D1CB02B6120}" srcOrd="0" destOrd="0" parTransId="{BFE33376-CB83-4269-B7DF-0C5555F2B469}" sibTransId="{F4E9038E-37B2-4CE0-9483-35EF465A1F57}"/>
    <dgm:cxn modelId="{474E7B98-8ED1-437F-8E41-61D63F1F5AA1}" type="presOf" srcId="{553D804F-C5DB-4F66-805F-4D1CB02B6120}" destId="{0CBEB9EC-0BCA-4A14-BE9F-5E4F457E9D5E}" srcOrd="0" destOrd="0" presId="urn:microsoft.com/office/officeart/2008/layout/PictureAccentList"/>
    <dgm:cxn modelId="{E0D49AA9-871B-4494-97FB-5F8A896D0B9F}" type="presParOf" srcId="{4CB0D17E-285D-47AC-A487-212FE1A1C62C}" destId="{2FD3A23F-C7C3-4627-9E39-5FBE3A912F79}" srcOrd="0" destOrd="0" presId="urn:microsoft.com/office/officeart/2008/layout/PictureAccentList"/>
    <dgm:cxn modelId="{8B7C1A37-3D31-4171-A0E3-10A1F8321C93}" type="presParOf" srcId="{2FD3A23F-C7C3-4627-9E39-5FBE3A912F79}" destId="{A163DE5E-FD41-4A13-99CD-D27C222E5FF7}" srcOrd="0" destOrd="0" presId="urn:microsoft.com/office/officeart/2008/layout/PictureAccentList"/>
    <dgm:cxn modelId="{71BAEFC0-BDF3-4037-9B01-8C8624569ED1}" type="presParOf" srcId="{A163DE5E-FD41-4A13-99CD-D27C222E5FF7}" destId="{0CBEB9EC-0BCA-4A14-BE9F-5E4F457E9D5E}" srcOrd="0" destOrd="0" presId="urn:microsoft.com/office/officeart/2008/layout/PictureAccentList"/>
    <dgm:cxn modelId="{98DA8E92-2D0A-464E-B460-B02073053782}" type="presParOf" srcId="{2FD3A23F-C7C3-4627-9E39-5FBE3A912F79}" destId="{2AC25898-A1DB-468D-BBB2-A744B386A67E}" srcOrd="1" destOrd="0" presId="urn:microsoft.com/office/officeart/2008/layout/PictureAccentList"/>
    <dgm:cxn modelId="{F8525632-B7B3-4CA2-8C77-36E3A63442CA}" type="presParOf" srcId="{2AC25898-A1DB-468D-BBB2-A744B386A67E}" destId="{895A8DA8-AD4D-4B2D-855F-14AE5E8BF8DD}" srcOrd="0" destOrd="0" presId="urn:microsoft.com/office/officeart/2008/layout/PictureAccentList"/>
    <dgm:cxn modelId="{D714D646-6F5B-470E-8CF8-B6E2DF8D3439}" type="presParOf" srcId="{895A8DA8-AD4D-4B2D-855F-14AE5E8BF8DD}" destId="{34878074-3C5D-4FCA-95C1-8115AC3E9005}" srcOrd="0" destOrd="0" presId="urn:microsoft.com/office/officeart/2008/layout/PictureAccentList"/>
    <dgm:cxn modelId="{CF95A1D7-FE22-471E-A3EC-FA15E2276F5B}" type="presParOf" srcId="{895A8DA8-AD4D-4B2D-855F-14AE5E8BF8DD}" destId="{03AAC352-35E2-4CD7-9944-682F9C443C20}" srcOrd="1" destOrd="0" presId="urn:microsoft.com/office/officeart/2008/layout/PictureAccentList"/>
    <dgm:cxn modelId="{35F7031D-08EB-4753-AEE2-1948BAA527F1}" type="presParOf" srcId="{2AC25898-A1DB-468D-BBB2-A744B386A67E}" destId="{2B167FB3-AB99-46B3-96ED-D38CB9328B44}" srcOrd="1" destOrd="0" presId="urn:microsoft.com/office/officeart/2008/layout/PictureAccentList"/>
    <dgm:cxn modelId="{35D2BD9F-6272-4E6D-98D1-730EA5B11824}" type="presParOf" srcId="{2B167FB3-AB99-46B3-96ED-D38CB9328B44}" destId="{F2C6CB0B-5E3D-45C2-9C0D-DF9F94B01E3F}" srcOrd="0" destOrd="0" presId="urn:microsoft.com/office/officeart/2008/layout/PictureAccentList"/>
    <dgm:cxn modelId="{5DD80B5E-45EB-4FFA-AC88-F279BA17C5BA}" type="presParOf" srcId="{2B167FB3-AB99-46B3-96ED-D38CB9328B44}" destId="{D7F27530-9325-4670-B689-719E8CF26489}" srcOrd="1" destOrd="0" presId="urn:microsoft.com/office/officeart/2008/layout/PictureAccentList"/>
    <dgm:cxn modelId="{01F09FC5-416E-49F0-9A89-C95A01DF4A61}" type="presParOf" srcId="{2AC25898-A1DB-468D-BBB2-A744B386A67E}" destId="{05CF6C36-AE63-4AA6-8DB9-CEDA34DC119D}" srcOrd="2" destOrd="0" presId="urn:microsoft.com/office/officeart/2008/layout/PictureAccentList"/>
    <dgm:cxn modelId="{D15ECEA6-05FE-41F8-9F7F-2CCF48F0355E}" type="presParOf" srcId="{05CF6C36-AE63-4AA6-8DB9-CEDA34DC119D}" destId="{12000D3A-2104-45FF-88C5-D2810E50B3B9}" srcOrd="0" destOrd="0" presId="urn:microsoft.com/office/officeart/2008/layout/PictureAccentList"/>
    <dgm:cxn modelId="{55EDCD2B-C3EC-40BD-9E1B-1C673B159C46}" type="presParOf" srcId="{05CF6C36-AE63-4AA6-8DB9-CEDA34DC119D}" destId="{954A153B-4E06-4D69-875B-4E77B7DD95D7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BD9BAC-DFBF-48D6-B67E-ACA7AEF10D4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0202FD4-3DC2-492F-BCD8-B5692DB0B418}">
      <dgm:prSet phldrT="[Texto]"/>
      <dgm:spPr/>
      <dgm:t>
        <a:bodyPr/>
        <a:lstStyle/>
        <a:p>
          <a:r>
            <a:rPr lang="es-SV" dirty="0" smtClean="0"/>
            <a:t>Inmediata</a:t>
          </a:r>
          <a:endParaRPr lang="es-SV" dirty="0"/>
        </a:p>
      </dgm:t>
    </dgm:pt>
    <dgm:pt modelId="{A9CE29D6-ED92-4E14-B9B5-D4E2CBBA430B}" type="parTrans" cxnId="{1683FB28-999C-4414-8C7D-6BA054D1B542}">
      <dgm:prSet/>
      <dgm:spPr/>
      <dgm:t>
        <a:bodyPr/>
        <a:lstStyle/>
        <a:p>
          <a:endParaRPr lang="es-SV"/>
        </a:p>
      </dgm:t>
    </dgm:pt>
    <dgm:pt modelId="{EEBA5BE1-D8F2-4786-A3DB-925E2709864B}" type="sibTrans" cxnId="{1683FB28-999C-4414-8C7D-6BA054D1B542}">
      <dgm:prSet/>
      <dgm:spPr/>
      <dgm:t>
        <a:bodyPr/>
        <a:lstStyle/>
        <a:p>
          <a:endParaRPr lang="es-SV"/>
        </a:p>
      </dgm:t>
    </dgm:pt>
    <dgm:pt modelId="{9DA8481C-19E0-425F-AB93-671E05582B7F}">
      <dgm:prSet phldrT="[Texto]"/>
      <dgm:spPr/>
      <dgm:t>
        <a:bodyPr/>
        <a:lstStyle/>
        <a:p>
          <a:r>
            <a:rPr lang="es-SV" dirty="0" smtClean="0"/>
            <a:t>Periódica</a:t>
          </a:r>
          <a:endParaRPr lang="es-SV" dirty="0"/>
        </a:p>
      </dgm:t>
    </dgm:pt>
    <dgm:pt modelId="{B8212EAD-6FA2-4266-BF8F-20CF66FFF352}" type="parTrans" cxnId="{E7C57271-EDE9-4926-ACD6-EE500C3E9E64}">
      <dgm:prSet/>
      <dgm:spPr/>
      <dgm:t>
        <a:bodyPr/>
        <a:lstStyle/>
        <a:p>
          <a:endParaRPr lang="es-SV"/>
        </a:p>
      </dgm:t>
    </dgm:pt>
    <dgm:pt modelId="{FCFDCC05-132B-496C-B6B1-9841011AACA6}" type="sibTrans" cxnId="{E7C57271-EDE9-4926-ACD6-EE500C3E9E64}">
      <dgm:prSet/>
      <dgm:spPr/>
      <dgm:t>
        <a:bodyPr/>
        <a:lstStyle/>
        <a:p>
          <a:endParaRPr lang="es-SV"/>
        </a:p>
      </dgm:t>
    </dgm:pt>
    <dgm:pt modelId="{F6DF227D-08CE-49FC-8397-B6F49C1080A0}" type="pres">
      <dgm:prSet presAssocID="{F5BD9BAC-DFBF-48D6-B67E-ACA7AEF10D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B3362A77-911C-40CB-8728-539C308DD89F}" type="pres">
      <dgm:prSet presAssocID="{D0202FD4-3DC2-492F-BCD8-B5692DB0B418}" presName="root" presStyleCnt="0"/>
      <dgm:spPr/>
    </dgm:pt>
    <dgm:pt modelId="{817CEE58-A9C8-4030-BDBC-7CEAD76635C6}" type="pres">
      <dgm:prSet presAssocID="{D0202FD4-3DC2-492F-BCD8-B5692DB0B418}" presName="rootComposite" presStyleCnt="0"/>
      <dgm:spPr/>
    </dgm:pt>
    <dgm:pt modelId="{CCAB9AF5-063B-47AC-9ADD-3E38102D5ED6}" type="pres">
      <dgm:prSet presAssocID="{D0202FD4-3DC2-492F-BCD8-B5692DB0B418}" presName="rootText" presStyleLbl="node1" presStyleIdx="0" presStyleCnt="2" custScaleX="284438" custScaleY="318672" custLinFactX="100000" custLinFactY="-34954" custLinFactNeighborX="154171" custLinFactNeighborY="-100000"/>
      <dgm:spPr/>
      <dgm:t>
        <a:bodyPr/>
        <a:lstStyle/>
        <a:p>
          <a:endParaRPr lang="es-SV"/>
        </a:p>
      </dgm:t>
    </dgm:pt>
    <dgm:pt modelId="{9B91FA29-4BF9-4B2A-A71F-318A7780EB40}" type="pres">
      <dgm:prSet presAssocID="{D0202FD4-3DC2-492F-BCD8-B5692DB0B418}" presName="rootConnector" presStyleLbl="node1" presStyleIdx="0" presStyleCnt="2"/>
      <dgm:spPr/>
      <dgm:t>
        <a:bodyPr/>
        <a:lstStyle/>
        <a:p>
          <a:endParaRPr lang="es-SV"/>
        </a:p>
      </dgm:t>
    </dgm:pt>
    <dgm:pt modelId="{05403BBB-D746-4D17-93B2-F65972B10CCE}" type="pres">
      <dgm:prSet presAssocID="{D0202FD4-3DC2-492F-BCD8-B5692DB0B418}" presName="childShape" presStyleCnt="0"/>
      <dgm:spPr/>
    </dgm:pt>
    <dgm:pt modelId="{3F7DAF8A-56BD-4490-85DE-4A8C348F7A56}" type="pres">
      <dgm:prSet presAssocID="{9DA8481C-19E0-425F-AB93-671E05582B7F}" presName="root" presStyleCnt="0"/>
      <dgm:spPr/>
    </dgm:pt>
    <dgm:pt modelId="{AE0298AB-EA56-490A-9ABB-E31DC2D4F596}" type="pres">
      <dgm:prSet presAssocID="{9DA8481C-19E0-425F-AB93-671E05582B7F}" presName="rootComposite" presStyleCnt="0"/>
      <dgm:spPr/>
    </dgm:pt>
    <dgm:pt modelId="{DBDA904D-C238-4A02-A3B3-8877A6D51EC0}" type="pres">
      <dgm:prSet presAssocID="{9DA8481C-19E0-425F-AB93-671E05582B7F}" presName="rootText" presStyleLbl="node1" presStyleIdx="1" presStyleCnt="2" custScaleX="290392" custScaleY="320958" custLinFactY="100000" custLinFactNeighborX="-57814" custLinFactNeighborY="159914"/>
      <dgm:spPr/>
      <dgm:t>
        <a:bodyPr/>
        <a:lstStyle/>
        <a:p>
          <a:endParaRPr lang="es-SV"/>
        </a:p>
      </dgm:t>
    </dgm:pt>
    <dgm:pt modelId="{6AC796BB-EBE4-498B-AB11-0D6FC199A059}" type="pres">
      <dgm:prSet presAssocID="{9DA8481C-19E0-425F-AB93-671E05582B7F}" presName="rootConnector" presStyleLbl="node1" presStyleIdx="1" presStyleCnt="2"/>
      <dgm:spPr/>
      <dgm:t>
        <a:bodyPr/>
        <a:lstStyle/>
        <a:p>
          <a:endParaRPr lang="es-SV"/>
        </a:p>
      </dgm:t>
    </dgm:pt>
    <dgm:pt modelId="{D9236135-851C-40FE-9F83-AEE1A9050EF8}" type="pres">
      <dgm:prSet presAssocID="{9DA8481C-19E0-425F-AB93-671E05582B7F}" presName="childShape" presStyleCnt="0"/>
      <dgm:spPr/>
    </dgm:pt>
  </dgm:ptLst>
  <dgm:cxnLst>
    <dgm:cxn modelId="{272633B0-0DAA-4CB1-B5AF-A4E89858C1B8}" type="presOf" srcId="{D0202FD4-3DC2-492F-BCD8-B5692DB0B418}" destId="{CCAB9AF5-063B-47AC-9ADD-3E38102D5ED6}" srcOrd="0" destOrd="0" presId="urn:microsoft.com/office/officeart/2005/8/layout/hierarchy3"/>
    <dgm:cxn modelId="{6EA7E042-FE19-41A6-B667-0714A1C28920}" type="presOf" srcId="{F5BD9BAC-DFBF-48D6-B67E-ACA7AEF10D4A}" destId="{F6DF227D-08CE-49FC-8397-B6F49C1080A0}" srcOrd="0" destOrd="0" presId="urn:microsoft.com/office/officeart/2005/8/layout/hierarchy3"/>
    <dgm:cxn modelId="{46D5C7F4-2E7C-4790-B440-00D3E79BAC17}" type="presOf" srcId="{9DA8481C-19E0-425F-AB93-671E05582B7F}" destId="{DBDA904D-C238-4A02-A3B3-8877A6D51EC0}" srcOrd="0" destOrd="0" presId="urn:microsoft.com/office/officeart/2005/8/layout/hierarchy3"/>
    <dgm:cxn modelId="{1683FB28-999C-4414-8C7D-6BA054D1B542}" srcId="{F5BD9BAC-DFBF-48D6-B67E-ACA7AEF10D4A}" destId="{D0202FD4-3DC2-492F-BCD8-B5692DB0B418}" srcOrd="0" destOrd="0" parTransId="{A9CE29D6-ED92-4E14-B9B5-D4E2CBBA430B}" sibTransId="{EEBA5BE1-D8F2-4786-A3DB-925E2709864B}"/>
    <dgm:cxn modelId="{6DDC4D27-3A42-4EC4-88ED-1B6EDA8C84C5}" type="presOf" srcId="{9DA8481C-19E0-425F-AB93-671E05582B7F}" destId="{6AC796BB-EBE4-498B-AB11-0D6FC199A059}" srcOrd="1" destOrd="0" presId="urn:microsoft.com/office/officeart/2005/8/layout/hierarchy3"/>
    <dgm:cxn modelId="{E7C57271-EDE9-4926-ACD6-EE500C3E9E64}" srcId="{F5BD9BAC-DFBF-48D6-B67E-ACA7AEF10D4A}" destId="{9DA8481C-19E0-425F-AB93-671E05582B7F}" srcOrd="1" destOrd="0" parTransId="{B8212EAD-6FA2-4266-BF8F-20CF66FFF352}" sibTransId="{FCFDCC05-132B-496C-B6B1-9841011AACA6}"/>
    <dgm:cxn modelId="{1F1D58A6-1020-4865-89E1-10EBB299340A}" type="presOf" srcId="{D0202FD4-3DC2-492F-BCD8-B5692DB0B418}" destId="{9B91FA29-4BF9-4B2A-A71F-318A7780EB40}" srcOrd="1" destOrd="0" presId="urn:microsoft.com/office/officeart/2005/8/layout/hierarchy3"/>
    <dgm:cxn modelId="{1D0B8F89-9EFC-49E0-981A-CE2752A0D4B5}" type="presParOf" srcId="{F6DF227D-08CE-49FC-8397-B6F49C1080A0}" destId="{B3362A77-911C-40CB-8728-539C308DD89F}" srcOrd="0" destOrd="0" presId="urn:microsoft.com/office/officeart/2005/8/layout/hierarchy3"/>
    <dgm:cxn modelId="{4A4510BE-CAC4-4718-B185-DAE6B65E6303}" type="presParOf" srcId="{B3362A77-911C-40CB-8728-539C308DD89F}" destId="{817CEE58-A9C8-4030-BDBC-7CEAD76635C6}" srcOrd="0" destOrd="0" presId="urn:microsoft.com/office/officeart/2005/8/layout/hierarchy3"/>
    <dgm:cxn modelId="{1F9F8426-5253-4833-92CC-250E599D65FE}" type="presParOf" srcId="{817CEE58-A9C8-4030-BDBC-7CEAD76635C6}" destId="{CCAB9AF5-063B-47AC-9ADD-3E38102D5ED6}" srcOrd="0" destOrd="0" presId="urn:microsoft.com/office/officeart/2005/8/layout/hierarchy3"/>
    <dgm:cxn modelId="{E203FA82-A799-4473-9749-1B5C89619A2D}" type="presParOf" srcId="{817CEE58-A9C8-4030-BDBC-7CEAD76635C6}" destId="{9B91FA29-4BF9-4B2A-A71F-318A7780EB40}" srcOrd="1" destOrd="0" presId="urn:microsoft.com/office/officeart/2005/8/layout/hierarchy3"/>
    <dgm:cxn modelId="{F7B6B8AB-A31F-43EA-B9CB-B999F15B8753}" type="presParOf" srcId="{B3362A77-911C-40CB-8728-539C308DD89F}" destId="{05403BBB-D746-4D17-93B2-F65972B10CCE}" srcOrd="1" destOrd="0" presId="urn:microsoft.com/office/officeart/2005/8/layout/hierarchy3"/>
    <dgm:cxn modelId="{46C17D1F-9D7C-4C7A-8B37-39490A9D64EF}" type="presParOf" srcId="{F6DF227D-08CE-49FC-8397-B6F49C1080A0}" destId="{3F7DAF8A-56BD-4490-85DE-4A8C348F7A56}" srcOrd="1" destOrd="0" presId="urn:microsoft.com/office/officeart/2005/8/layout/hierarchy3"/>
    <dgm:cxn modelId="{6D32C805-4235-4CD4-BD67-6606A0F8E6AA}" type="presParOf" srcId="{3F7DAF8A-56BD-4490-85DE-4A8C348F7A56}" destId="{AE0298AB-EA56-490A-9ABB-E31DC2D4F596}" srcOrd="0" destOrd="0" presId="urn:microsoft.com/office/officeart/2005/8/layout/hierarchy3"/>
    <dgm:cxn modelId="{771BE75B-30AC-489C-A3AB-40D0AEBD99B4}" type="presParOf" srcId="{AE0298AB-EA56-490A-9ABB-E31DC2D4F596}" destId="{DBDA904D-C238-4A02-A3B3-8877A6D51EC0}" srcOrd="0" destOrd="0" presId="urn:microsoft.com/office/officeart/2005/8/layout/hierarchy3"/>
    <dgm:cxn modelId="{D3675400-0E26-44D6-ADA5-B79B26C54878}" type="presParOf" srcId="{AE0298AB-EA56-490A-9ABB-E31DC2D4F596}" destId="{6AC796BB-EBE4-498B-AB11-0D6FC199A059}" srcOrd="1" destOrd="0" presId="urn:microsoft.com/office/officeart/2005/8/layout/hierarchy3"/>
    <dgm:cxn modelId="{2185D80B-9FDE-4231-B9EE-077B445747AE}" type="presParOf" srcId="{3F7DAF8A-56BD-4490-85DE-4A8C348F7A56}" destId="{D9236135-851C-40FE-9F83-AEE1A9050EF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35B88B-8C68-4CD0-9EED-DB0D6EDA8872}" type="doc">
      <dgm:prSet loTypeId="urn:microsoft.com/office/officeart/2005/8/layout/hList6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EECBE96-BA0F-482A-AA92-0B13FB3492FA}">
      <dgm:prSet phldrT="[Texto]" custT="1"/>
      <dgm:spPr/>
      <dgm:t>
        <a:bodyPr/>
        <a:lstStyle/>
        <a:p>
          <a:r>
            <a:rPr lang="es-SV" sz="5400" b="1" smtClean="0">
              <a:solidFill>
                <a:schemeClr val="tx1"/>
              </a:solidFill>
            </a:rPr>
            <a:t>Extrajudicial</a:t>
          </a:r>
          <a:endParaRPr lang="es-SV" sz="5400" b="1" dirty="0">
            <a:solidFill>
              <a:schemeClr val="tx1"/>
            </a:solidFill>
          </a:endParaRPr>
        </a:p>
      </dgm:t>
    </dgm:pt>
    <dgm:pt modelId="{A1E96B7F-3DEE-45D3-BCDE-975194482F9D}" type="parTrans" cxnId="{D350334C-1442-43A3-B6EE-B6C381FAF23C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487EC1F0-C9B6-4545-9AA2-A878DB7F46A7}" type="sibTrans" cxnId="{D350334C-1442-43A3-B6EE-B6C381FAF23C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A3A3638F-AF57-402C-BFB9-17F80415D1F7}">
      <dgm:prSet phldrT="[Texto]" custT="1"/>
      <dgm:spPr/>
      <dgm:t>
        <a:bodyPr/>
        <a:lstStyle/>
        <a:p>
          <a:r>
            <a:rPr lang="es-SV" sz="3600" smtClean="0">
              <a:solidFill>
                <a:schemeClr val="tx1"/>
              </a:solidFill>
            </a:rPr>
            <a:t>Menos onerosa</a:t>
          </a:r>
          <a:endParaRPr lang="es-SV" sz="3600" dirty="0">
            <a:solidFill>
              <a:schemeClr val="tx1"/>
            </a:solidFill>
          </a:endParaRPr>
        </a:p>
      </dgm:t>
    </dgm:pt>
    <dgm:pt modelId="{C2EB8BF7-FA8F-47A5-9AC7-E437EBF19CEC}" type="parTrans" cxnId="{F6E3FBB7-2EAE-4CC0-9070-4A4344327274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0779CB4D-ECCB-4D1E-901D-D8578ABE27A2}" type="sibTrans" cxnId="{F6E3FBB7-2EAE-4CC0-9070-4A4344327274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FDFFCD69-3BB9-4932-8A62-98005FE967A5}">
      <dgm:prSet phldrT="[Texto]" custT="1"/>
      <dgm:spPr/>
      <dgm:t>
        <a:bodyPr/>
        <a:lstStyle/>
        <a:p>
          <a:r>
            <a:rPr lang="es-SV" sz="4800" b="1" smtClean="0">
              <a:solidFill>
                <a:schemeClr val="tx1"/>
              </a:solidFill>
            </a:rPr>
            <a:t>Judicial</a:t>
          </a:r>
          <a:endParaRPr lang="es-SV" sz="4800" b="1" dirty="0">
            <a:solidFill>
              <a:schemeClr val="tx1"/>
            </a:solidFill>
          </a:endParaRPr>
        </a:p>
      </dgm:t>
    </dgm:pt>
    <dgm:pt modelId="{5993E789-BC96-4A57-A4C4-1FD6F0238E8D}" type="parTrans" cxnId="{A1A2B54F-ADBA-48A9-8255-8FB88099A4BD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88F92571-0BC5-435D-B4F8-A0FD1CD89913}" type="sibTrans" cxnId="{A1A2B54F-ADBA-48A9-8255-8FB88099A4BD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8AF48F30-A3D6-4631-BD6E-2C8FEFC343BD}">
      <dgm:prSet phldrT="[Texto]" custT="1"/>
      <dgm:spPr/>
      <dgm:t>
        <a:bodyPr/>
        <a:lstStyle/>
        <a:p>
          <a:r>
            <a:rPr lang="es-SV" sz="3600" smtClean="0">
              <a:solidFill>
                <a:schemeClr val="tx1"/>
              </a:solidFill>
            </a:rPr>
            <a:t>Resuelve antes el proceso</a:t>
          </a:r>
          <a:endParaRPr lang="es-SV" sz="3600" dirty="0">
            <a:solidFill>
              <a:schemeClr val="tx1"/>
            </a:solidFill>
          </a:endParaRPr>
        </a:p>
      </dgm:t>
    </dgm:pt>
    <dgm:pt modelId="{5DFCC9CF-2580-447F-9B3B-1D055A616648}" type="parTrans" cxnId="{FC96D7C8-DFAB-40FD-A0DC-3118DC5ABADC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61ACFCD5-57FD-4804-BDD4-25614BC5FF37}" type="sibTrans" cxnId="{FC96D7C8-DFAB-40FD-A0DC-3118DC5ABADC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576C5281-2376-4480-9369-06A209E9506C}">
      <dgm:prSet phldrT="[Texto]" custT="1"/>
      <dgm:spPr/>
      <dgm:t>
        <a:bodyPr/>
        <a:lstStyle/>
        <a:p>
          <a:r>
            <a:rPr lang="es-SV" sz="3600" smtClean="0">
              <a:solidFill>
                <a:schemeClr val="tx1"/>
              </a:solidFill>
            </a:rPr>
            <a:t>No existe Sentencia condenatoria</a:t>
          </a:r>
          <a:endParaRPr lang="es-SV" sz="3600" dirty="0">
            <a:solidFill>
              <a:schemeClr val="tx1"/>
            </a:solidFill>
          </a:endParaRPr>
        </a:p>
      </dgm:t>
    </dgm:pt>
    <dgm:pt modelId="{1A35B0F1-0792-47D3-BA14-B89684582023}" type="parTrans" cxnId="{B2B6228B-1EE0-4EA6-A864-85E059B824B8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3D712C61-FA8E-4511-9C48-B0C611F29786}" type="sibTrans" cxnId="{B2B6228B-1EE0-4EA6-A864-85E059B824B8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BB0FF344-708A-4FC6-861B-4C917401A28F}">
      <dgm:prSet phldrT="[Texto]" custT="1"/>
      <dgm:spPr/>
      <dgm:t>
        <a:bodyPr/>
        <a:lstStyle/>
        <a:p>
          <a:r>
            <a:rPr lang="es-SV" sz="3600" smtClean="0">
              <a:solidFill>
                <a:schemeClr val="tx1"/>
              </a:solidFill>
            </a:rPr>
            <a:t>Proceso Rápido</a:t>
          </a:r>
          <a:endParaRPr lang="es-SV" sz="3600" dirty="0">
            <a:solidFill>
              <a:schemeClr val="tx1"/>
            </a:solidFill>
          </a:endParaRPr>
        </a:p>
      </dgm:t>
    </dgm:pt>
    <dgm:pt modelId="{4B5EDD59-B42F-4737-BDBE-BAD614A08677}" type="parTrans" cxnId="{A4614F5F-4ABB-44C5-A8E9-4670F1D209BB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797F9F4D-8C3D-42B6-835C-176FB33B185A}" type="sibTrans" cxnId="{A4614F5F-4ABB-44C5-A8E9-4670F1D209BB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F6F47CE3-0746-44A2-8D46-2843C0675DD7}">
      <dgm:prSet phldrT="[Texto]" custT="1"/>
      <dgm:spPr/>
      <dgm:t>
        <a:bodyPr/>
        <a:lstStyle/>
        <a:p>
          <a:r>
            <a:rPr lang="es-SV" sz="3600" smtClean="0">
              <a:solidFill>
                <a:schemeClr val="tx1"/>
              </a:solidFill>
            </a:rPr>
            <a:t>Menos desgaste Psicológico</a:t>
          </a:r>
          <a:endParaRPr lang="es-SV" sz="3600" dirty="0">
            <a:solidFill>
              <a:schemeClr val="tx1"/>
            </a:solidFill>
          </a:endParaRPr>
        </a:p>
      </dgm:t>
    </dgm:pt>
    <dgm:pt modelId="{F12A1F7D-8BAD-44E5-BCDF-01792909BC1A}" type="parTrans" cxnId="{0D13198B-57D3-44CA-B73D-DD7ACCA6A575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ED4BEC0F-1715-4320-A399-B0E0606AC1A6}" type="sibTrans" cxnId="{0D13198B-57D3-44CA-B73D-DD7ACCA6A575}">
      <dgm:prSet/>
      <dgm:spPr/>
      <dgm:t>
        <a:bodyPr/>
        <a:lstStyle/>
        <a:p>
          <a:endParaRPr lang="es-SV" sz="3600">
            <a:solidFill>
              <a:schemeClr val="tx1"/>
            </a:solidFill>
          </a:endParaRPr>
        </a:p>
      </dgm:t>
    </dgm:pt>
    <dgm:pt modelId="{E56F7FD1-02A7-4F74-982D-0AB350BADA67}" type="pres">
      <dgm:prSet presAssocID="{2D35B88B-8C68-4CD0-9EED-DB0D6EDA887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3425EF07-8302-4D0A-B565-12CF4048DD7F}" type="pres">
      <dgm:prSet presAssocID="{5EECBE96-BA0F-482A-AA92-0B13FB3492F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D01A1DD-4D2A-40EF-86E2-5B7A0730E288}" type="pres">
      <dgm:prSet presAssocID="{487EC1F0-C9B6-4545-9AA2-A878DB7F46A7}" presName="sibTrans" presStyleCnt="0"/>
      <dgm:spPr/>
      <dgm:t>
        <a:bodyPr/>
        <a:lstStyle/>
        <a:p>
          <a:endParaRPr lang="es-SV"/>
        </a:p>
      </dgm:t>
    </dgm:pt>
    <dgm:pt modelId="{25E57D7C-999A-4E2A-BBFF-6CAAA8EC91CD}" type="pres">
      <dgm:prSet presAssocID="{FDFFCD69-3BB9-4932-8A62-98005FE967A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9423F31-46CF-4AD7-B89C-83DEC7B1CC4F}" type="presOf" srcId="{576C5281-2376-4480-9369-06A209E9506C}" destId="{25E57D7C-999A-4E2A-BBFF-6CAAA8EC91CD}" srcOrd="0" destOrd="2" presId="urn:microsoft.com/office/officeart/2005/8/layout/hList6"/>
    <dgm:cxn modelId="{A1A2B54F-ADBA-48A9-8255-8FB88099A4BD}" srcId="{2D35B88B-8C68-4CD0-9EED-DB0D6EDA8872}" destId="{FDFFCD69-3BB9-4932-8A62-98005FE967A5}" srcOrd="1" destOrd="0" parTransId="{5993E789-BC96-4A57-A4C4-1FD6F0238E8D}" sibTransId="{88F92571-0BC5-435D-B4F8-A0FD1CD89913}"/>
    <dgm:cxn modelId="{D350334C-1442-43A3-B6EE-B6C381FAF23C}" srcId="{2D35B88B-8C68-4CD0-9EED-DB0D6EDA8872}" destId="{5EECBE96-BA0F-482A-AA92-0B13FB3492FA}" srcOrd="0" destOrd="0" parTransId="{A1E96B7F-3DEE-45D3-BCDE-975194482F9D}" sibTransId="{487EC1F0-C9B6-4545-9AA2-A878DB7F46A7}"/>
    <dgm:cxn modelId="{9FA1A62D-F9BD-4449-883A-5585501C15DF}" type="presOf" srcId="{2D35B88B-8C68-4CD0-9EED-DB0D6EDA8872}" destId="{E56F7FD1-02A7-4F74-982D-0AB350BADA67}" srcOrd="0" destOrd="0" presId="urn:microsoft.com/office/officeart/2005/8/layout/hList6"/>
    <dgm:cxn modelId="{A4614F5F-4ABB-44C5-A8E9-4670F1D209BB}" srcId="{5EECBE96-BA0F-482A-AA92-0B13FB3492FA}" destId="{BB0FF344-708A-4FC6-861B-4C917401A28F}" srcOrd="1" destOrd="0" parTransId="{4B5EDD59-B42F-4737-BDBE-BAD614A08677}" sibTransId="{797F9F4D-8C3D-42B6-835C-176FB33B185A}"/>
    <dgm:cxn modelId="{F6E3FBB7-2EAE-4CC0-9070-4A4344327274}" srcId="{5EECBE96-BA0F-482A-AA92-0B13FB3492FA}" destId="{A3A3638F-AF57-402C-BFB9-17F80415D1F7}" srcOrd="0" destOrd="0" parTransId="{C2EB8BF7-FA8F-47A5-9AC7-E437EBF19CEC}" sibTransId="{0779CB4D-ECCB-4D1E-901D-D8578ABE27A2}"/>
    <dgm:cxn modelId="{B2B6228B-1EE0-4EA6-A864-85E059B824B8}" srcId="{FDFFCD69-3BB9-4932-8A62-98005FE967A5}" destId="{576C5281-2376-4480-9369-06A209E9506C}" srcOrd="1" destOrd="0" parTransId="{1A35B0F1-0792-47D3-BA14-B89684582023}" sibTransId="{3D712C61-FA8E-4511-9C48-B0C611F29786}"/>
    <dgm:cxn modelId="{B33632F1-976E-4C6E-B5FD-755FE826B57D}" type="presOf" srcId="{A3A3638F-AF57-402C-BFB9-17F80415D1F7}" destId="{3425EF07-8302-4D0A-B565-12CF4048DD7F}" srcOrd="0" destOrd="1" presId="urn:microsoft.com/office/officeart/2005/8/layout/hList6"/>
    <dgm:cxn modelId="{3B12FE42-22AC-49B3-A7A7-74EEED54241D}" type="presOf" srcId="{8AF48F30-A3D6-4631-BD6E-2C8FEFC343BD}" destId="{25E57D7C-999A-4E2A-BBFF-6CAAA8EC91CD}" srcOrd="0" destOrd="1" presId="urn:microsoft.com/office/officeart/2005/8/layout/hList6"/>
    <dgm:cxn modelId="{9FDAD44E-70FB-4DCC-929E-365062DC5D43}" type="presOf" srcId="{FDFFCD69-3BB9-4932-8A62-98005FE967A5}" destId="{25E57D7C-999A-4E2A-BBFF-6CAAA8EC91CD}" srcOrd="0" destOrd="0" presId="urn:microsoft.com/office/officeart/2005/8/layout/hList6"/>
    <dgm:cxn modelId="{972F14A2-90B2-4376-97DC-4215ECC4F980}" type="presOf" srcId="{BB0FF344-708A-4FC6-861B-4C917401A28F}" destId="{3425EF07-8302-4D0A-B565-12CF4048DD7F}" srcOrd="0" destOrd="2" presId="urn:microsoft.com/office/officeart/2005/8/layout/hList6"/>
    <dgm:cxn modelId="{0D13198B-57D3-44CA-B73D-DD7ACCA6A575}" srcId="{5EECBE96-BA0F-482A-AA92-0B13FB3492FA}" destId="{F6F47CE3-0746-44A2-8D46-2843C0675DD7}" srcOrd="2" destOrd="0" parTransId="{F12A1F7D-8BAD-44E5-BCDF-01792909BC1A}" sibTransId="{ED4BEC0F-1715-4320-A399-B0E0606AC1A6}"/>
    <dgm:cxn modelId="{BABDA0B7-FADA-41D4-9D3E-CDFFEE0CFB0F}" type="presOf" srcId="{5EECBE96-BA0F-482A-AA92-0B13FB3492FA}" destId="{3425EF07-8302-4D0A-B565-12CF4048DD7F}" srcOrd="0" destOrd="0" presId="urn:microsoft.com/office/officeart/2005/8/layout/hList6"/>
    <dgm:cxn modelId="{FC96D7C8-DFAB-40FD-A0DC-3118DC5ABADC}" srcId="{FDFFCD69-3BB9-4932-8A62-98005FE967A5}" destId="{8AF48F30-A3D6-4631-BD6E-2C8FEFC343BD}" srcOrd="0" destOrd="0" parTransId="{5DFCC9CF-2580-447F-9B3B-1D055A616648}" sibTransId="{61ACFCD5-57FD-4804-BDD4-25614BC5FF37}"/>
    <dgm:cxn modelId="{41CC4782-BF5F-4CAE-9C10-7CB0BA4BF7F8}" type="presOf" srcId="{F6F47CE3-0746-44A2-8D46-2843C0675DD7}" destId="{3425EF07-8302-4D0A-B565-12CF4048DD7F}" srcOrd="0" destOrd="3" presId="urn:microsoft.com/office/officeart/2005/8/layout/hList6"/>
    <dgm:cxn modelId="{9D9CE6C9-A46D-4983-98EC-6965DA27E0DB}" type="presParOf" srcId="{E56F7FD1-02A7-4F74-982D-0AB350BADA67}" destId="{3425EF07-8302-4D0A-B565-12CF4048DD7F}" srcOrd="0" destOrd="0" presId="urn:microsoft.com/office/officeart/2005/8/layout/hList6"/>
    <dgm:cxn modelId="{59BFA8EF-3F04-4FF6-8F7C-F63366476387}" type="presParOf" srcId="{E56F7FD1-02A7-4F74-982D-0AB350BADA67}" destId="{0D01A1DD-4D2A-40EF-86E2-5B7A0730E288}" srcOrd="1" destOrd="0" presId="urn:microsoft.com/office/officeart/2005/8/layout/hList6"/>
    <dgm:cxn modelId="{38D372A9-05E9-4232-A8A6-F4C1E9928F04}" type="presParOf" srcId="{E56F7FD1-02A7-4F74-982D-0AB350BADA67}" destId="{25E57D7C-999A-4E2A-BBFF-6CAAA8EC91C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3B7D7-0BE5-40E3-A7C2-CE443135E015}">
      <dsp:nvSpPr>
        <dsp:cNvPr id="0" name=""/>
        <dsp:cNvSpPr/>
      </dsp:nvSpPr>
      <dsp:spPr>
        <a:xfrm>
          <a:off x="0" y="556677"/>
          <a:ext cx="8496944" cy="1196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600" b="1" kern="1200" smtClean="0"/>
            <a:t>Art. 39 C.PR.PN</a:t>
          </a:r>
          <a:endParaRPr lang="es-SV" sz="3600" kern="1200"/>
        </a:p>
      </dsp:txBody>
      <dsp:txXfrm>
        <a:off x="58431" y="615108"/>
        <a:ext cx="8380082" cy="1080102"/>
      </dsp:txXfrm>
    </dsp:sp>
    <dsp:sp modelId="{F4629567-1362-4577-B74D-532404A09201}">
      <dsp:nvSpPr>
        <dsp:cNvPr id="0" name=""/>
        <dsp:cNvSpPr/>
      </dsp:nvSpPr>
      <dsp:spPr>
        <a:xfrm>
          <a:off x="0" y="1937962"/>
          <a:ext cx="8496944" cy="25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600" kern="1200" dirty="0" smtClean="0"/>
            <a:t>´´La conciliación </a:t>
          </a:r>
          <a:r>
            <a:rPr lang="es-SV" sz="3600" kern="1200" smtClean="0"/>
            <a:t>y </a:t>
          </a:r>
          <a:r>
            <a:rPr lang="es-SV" sz="3600" kern="1200" smtClean="0"/>
            <a:t>mediación</a:t>
          </a:r>
          <a:r>
            <a:rPr lang="es-SV" sz="3600" kern="1200" dirty="0" smtClean="0"/>
            <a:t>, podrá realizarse en cualquier momento del procedimiento hasta antes del cierre de los debates en la vista pública´´ </a:t>
          </a:r>
          <a:endParaRPr lang="es-SV" sz="3600" kern="1200" dirty="0"/>
        </a:p>
      </dsp:txBody>
      <dsp:txXfrm>
        <a:off x="124282" y="2062244"/>
        <a:ext cx="8248380" cy="2297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91905-758D-4A77-91EC-613E9DF737AD}">
      <dsp:nvSpPr>
        <dsp:cNvPr id="0" name=""/>
        <dsp:cNvSpPr/>
      </dsp:nvSpPr>
      <dsp:spPr>
        <a:xfrm>
          <a:off x="0" y="177416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80D33-BEBC-429E-BBE2-9E17C529E32D}">
      <dsp:nvSpPr>
        <dsp:cNvPr id="0" name=""/>
        <dsp:cNvSpPr/>
      </dsp:nvSpPr>
      <dsp:spPr>
        <a:xfrm>
          <a:off x="446974" y="121369"/>
          <a:ext cx="8653014" cy="184467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Relativos al patrimonio título  VII del libro II del  Código penal, con exclusión de los delitos de: Hurto  agravado , robo , robo agravado  y extorsión </a:t>
          </a:r>
          <a:endParaRPr lang="es-SV" sz="3200" kern="1200" dirty="0"/>
        </a:p>
      </dsp:txBody>
      <dsp:txXfrm>
        <a:off x="537023" y="211418"/>
        <a:ext cx="8472916" cy="1664574"/>
      </dsp:txXfrm>
    </dsp:sp>
    <dsp:sp modelId="{39E290D1-CDBB-4B8D-B0ED-5CCD08A1E88D}">
      <dsp:nvSpPr>
        <dsp:cNvPr id="0" name=""/>
        <dsp:cNvSpPr/>
      </dsp:nvSpPr>
      <dsp:spPr>
        <a:xfrm>
          <a:off x="0" y="236384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5356C3-24ED-4A79-B1FD-1C5DC4B3B690}">
      <dsp:nvSpPr>
        <dsp:cNvPr id="0" name=""/>
        <dsp:cNvSpPr/>
      </dsp:nvSpPr>
      <dsp:spPr>
        <a:xfrm>
          <a:off x="455425" y="2171962"/>
          <a:ext cx="6375952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Homicidio culposo</a:t>
          </a:r>
          <a:endParaRPr lang="es-SV" sz="3200" kern="1200" dirty="0" smtClean="0"/>
        </a:p>
      </dsp:txBody>
      <dsp:txXfrm>
        <a:off x="474159" y="2190696"/>
        <a:ext cx="6338484" cy="346292"/>
      </dsp:txXfrm>
    </dsp:sp>
    <dsp:sp modelId="{54590F84-B40F-4A18-B2CD-28B64C96AD02}">
      <dsp:nvSpPr>
        <dsp:cNvPr id="0" name=""/>
        <dsp:cNvSpPr/>
      </dsp:nvSpPr>
      <dsp:spPr>
        <a:xfrm>
          <a:off x="0" y="295352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13318-3720-4245-9B04-D39A1B8699AD}">
      <dsp:nvSpPr>
        <dsp:cNvPr id="0" name=""/>
        <dsp:cNvSpPr/>
      </dsp:nvSpPr>
      <dsp:spPr>
        <a:xfrm>
          <a:off x="447419" y="2761642"/>
          <a:ext cx="8654107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Lesiones en su tipo básico y lesiones culposas </a:t>
          </a:r>
          <a:endParaRPr lang="es-SV" sz="3200" kern="1200" dirty="0" smtClean="0"/>
        </a:p>
      </dsp:txBody>
      <dsp:txXfrm>
        <a:off x="466153" y="2780376"/>
        <a:ext cx="8616639" cy="346292"/>
      </dsp:txXfrm>
    </dsp:sp>
    <dsp:sp modelId="{0D261904-F7EA-4196-8CFC-8FECB60D2485}">
      <dsp:nvSpPr>
        <dsp:cNvPr id="0" name=""/>
        <dsp:cNvSpPr/>
      </dsp:nvSpPr>
      <dsp:spPr>
        <a:xfrm>
          <a:off x="0" y="354320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1A39E4-F4A5-42E3-B22F-846C944BDBBB}">
      <dsp:nvSpPr>
        <dsp:cNvPr id="0" name=""/>
        <dsp:cNvSpPr/>
      </dsp:nvSpPr>
      <dsp:spPr>
        <a:xfrm>
          <a:off x="433632" y="3351322"/>
          <a:ext cx="8672639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Delitos de acc. publica previo inst. particular </a:t>
          </a:r>
          <a:endParaRPr lang="es-SV" sz="3200" kern="1200" dirty="0" smtClean="0"/>
        </a:p>
      </dsp:txBody>
      <dsp:txXfrm>
        <a:off x="452366" y="3370056"/>
        <a:ext cx="8635171" cy="346292"/>
      </dsp:txXfrm>
    </dsp:sp>
    <dsp:sp modelId="{5F34498A-DA20-403F-82CA-4CAE192E43C4}">
      <dsp:nvSpPr>
        <dsp:cNvPr id="0" name=""/>
        <dsp:cNvSpPr/>
      </dsp:nvSpPr>
      <dsp:spPr>
        <a:xfrm>
          <a:off x="0" y="460898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3ED304-45AD-462D-9384-C5304136DC8A}">
      <dsp:nvSpPr>
        <dsp:cNvPr id="0" name=""/>
        <dsp:cNvSpPr/>
      </dsp:nvSpPr>
      <dsp:spPr>
        <a:xfrm>
          <a:off x="433632" y="3941002"/>
          <a:ext cx="8672639" cy="859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Delitos sancionados  con pena no privativa de libertad </a:t>
          </a:r>
          <a:endParaRPr lang="es-SV" sz="3200" kern="1200" dirty="0" smtClean="0"/>
        </a:p>
      </dsp:txBody>
      <dsp:txXfrm>
        <a:off x="475607" y="3982977"/>
        <a:ext cx="8588689" cy="775910"/>
      </dsp:txXfrm>
    </dsp:sp>
    <dsp:sp modelId="{1F3D9167-0ACB-4591-A9FD-36AC1B930562}">
      <dsp:nvSpPr>
        <dsp:cNvPr id="0" name=""/>
        <dsp:cNvSpPr/>
      </dsp:nvSpPr>
      <dsp:spPr>
        <a:xfrm>
          <a:off x="0" y="519866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EA351-6374-4271-9BC1-DE8E7713394D}">
      <dsp:nvSpPr>
        <dsp:cNvPr id="0" name=""/>
        <dsp:cNvSpPr/>
      </dsp:nvSpPr>
      <dsp:spPr>
        <a:xfrm>
          <a:off x="455425" y="5006782"/>
          <a:ext cx="4574172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Delitos menos graves </a:t>
          </a:r>
          <a:endParaRPr lang="es-SV" sz="3200" kern="1200" dirty="0" smtClean="0"/>
        </a:p>
      </dsp:txBody>
      <dsp:txXfrm>
        <a:off x="474159" y="5025516"/>
        <a:ext cx="4536704" cy="346292"/>
      </dsp:txXfrm>
    </dsp:sp>
    <dsp:sp modelId="{18B84090-3E43-4E24-BC91-C2CB3E2052E8}">
      <dsp:nvSpPr>
        <dsp:cNvPr id="0" name=""/>
        <dsp:cNvSpPr/>
      </dsp:nvSpPr>
      <dsp:spPr>
        <a:xfrm>
          <a:off x="0" y="5788342"/>
          <a:ext cx="910850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B9054-4865-406C-A500-2D8549CB67B5}">
      <dsp:nvSpPr>
        <dsp:cNvPr id="0" name=""/>
        <dsp:cNvSpPr/>
      </dsp:nvSpPr>
      <dsp:spPr>
        <a:xfrm>
          <a:off x="455425" y="5596462"/>
          <a:ext cx="2597308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smtClean="0"/>
            <a:t>Faltas </a:t>
          </a:r>
          <a:endParaRPr lang="es-SV" sz="3200" kern="1200" dirty="0" smtClean="0"/>
        </a:p>
      </dsp:txBody>
      <dsp:txXfrm>
        <a:off x="474159" y="5615196"/>
        <a:ext cx="2559840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3E52-0162-4C0B-B0BF-551D40B2478D}">
      <dsp:nvSpPr>
        <dsp:cNvPr id="0" name=""/>
        <dsp:cNvSpPr/>
      </dsp:nvSpPr>
      <dsp:spPr>
        <a:xfrm>
          <a:off x="4218889" y="1111814"/>
          <a:ext cx="1840353" cy="18406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D1821-532E-4160-8796-4439E8BFE295}">
      <dsp:nvSpPr>
        <dsp:cNvPr id="0" name=""/>
        <dsp:cNvSpPr/>
      </dsp:nvSpPr>
      <dsp:spPr>
        <a:xfrm>
          <a:off x="4279994" y="1173181"/>
          <a:ext cx="1718142" cy="17179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Vista Pública</a:t>
          </a:r>
          <a:endParaRPr lang="es-SV" sz="2200" kern="1200" dirty="0"/>
        </a:p>
      </dsp:txBody>
      <dsp:txXfrm>
        <a:off x="4525614" y="1418650"/>
        <a:ext cx="1226902" cy="1227021"/>
      </dsp:txXfrm>
    </dsp:sp>
    <dsp:sp modelId="{725AA4F6-6810-456D-B4A2-6E783133D32A}">
      <dsp:nvSpPr>
        <dsp:cNvPr id="0" name=""/>
        <dsp:cNvSpPr/>
      </dsp:nvSpPr>
      <dsp:spPr>
        <a:xfrm rot="2700000">
          <a:off x="2319047" y="1114039"/>
          <a:ext cx="1835921" cy="1835921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11DB3-9274-48F9-AA71-CB905FFB0DF9}">
      <dsp:nvSpPr>
        <dsp:cNvPr id="0" name=""/>
        <dsp:cNvSpPr/>
      </dsp:nvSpPr>
      <dsp:spPr>
        <a:xfrm>
          <a:off x="2377936" y="1173181"/>
          <a:ext cx="1718142" cy="17179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Audiencia Preliminar</a:t>
          </a:r>
          <a:endParaRPr lang="es-SV" sz="2200" kern="1200" dirty="0"/>
        </a:p>
      </dsp:txBody>
      <dsp:txXfrm>
        <a:off x="2623556" y="1418650"/>
        <a:ext cx="1226902" cy="1227021"/>
      </dsp:txXfrm>
    </dsp:sp>
    <dsp:sp modelId="{ACD182F4-3A2D-44C9-A9B0-D527EBDE84B0}">
      <dsp:nvSpPr>
        <dsp:cNvPr id="0" name=""/>
        <dsp:cNvSpPr/>
      </dsp:nvSpPr>
      <dsp:spPr>
        <a:xfrm rot="2700000">
          <a:off x="416988" y="1114039"/>
          <a:ext cx="1835921" cy="1835921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1AC40-624D-4443-BE1C-862D0FA51DA5}">
      <dsp:nvSpPr>
        <dsp:cNvPr id="0" name=""/>
        <dsp:cNvSpPr/>
      </dsp:nvSpPr>
      <dsp:spPr>
        <a:xfrm>
          <a:off x="475877" y="1173181"/>
          <a:ext cx="1718142" cy="1717959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Audiencia Inicial</a:t>
          </a:r>
          <a:endParaRPr lang="es-SV" sz="2200" kern="1200" dirty="0"/>
        </a:p>
      </dsp:txBody>
      <dsp:txXfrm>
        <a:off x="721498" y="1418650"/>
        <a:ext cx="1226902" cy="12270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9B26C-2762-4A15-98CB-E1FC1BFAF52C}">
      <dsp:nvSpPr>
        <dsp:cNvPr id="0" name=""/>
        <dsp:cNvSpPr/>
      </dsp:nvSpPr>
      <dsp:spPr>
        <a:xfrm>
          <a:off x="0" y="0"/>
          <a:ext cx="8352928" cy="179299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6200" kern="1200" dirty="0" smtClean="0"/>
            <a:t>TIPOS DE CONCILIACIÓN</a:t>
          </a:r>
          <a:endParaRPr lang="es-SV" sz="6200" kern="1200" dirty="0"/>
        </a:p>
      </dsp:txBody>
      <dsp:txXfrm>
        <a:off x="0" y="0"/>
        <a:ext cx="8352928" cy="1792999"/>
      </dsp:txXfrm>
    </dsp:sp>
    <dsp:sp modelId="{4CB93CCF-5A59-493C-9433-06D1C1AD3987}">
      <dsp:nvSpPr>
        <dsp:cNvPr id="0" name=""/>
        <dsp:cNvSpPr/>
      </dsp:nvSpPr>
      <dsp:spPr>
        <a:xfrm>
          <a:off x="0" y="1792999"/>
          <a:ext cx="4176464" cy="37652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100" kern="1200" dirty="0" smtClean="0"/>
            <a:t>PREJUDICIAL: Se resuelve el conflicto sin tener que acudir a Juicio</a:t>
          </a:r>
          <a:endParaRPr lang="es-SV" sz="4100" kern="1200" dirty="0"/>
        </a:p>
      </dsp:txBody>
      <dsp:txXfrm>
        <a:off x="0" y="1792999"/>
        <a:ext cx="4176464" cy="3765298"/>
      </dsp:txXfrm>
    </dsp:sp>
    <dsp:sp modelId="{FFF6F007-3983-4181-B9E1-449077F0A196}">
      <dsp:nvSpPr>
        <dsp:cNvPr id="0" name=""/>
        <dsp:cNvSpPr/>
      </dsp:nvSpPr>
      <dsp:spPr>
        <a:xfrm>
          <a:off x="4176464" y="1792999"/>
          <a:ext cx="4176464" cy="37652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100" kern="1200" dirty="0" smtClean="0"/>
            <a:t>JUDICIAL: Es un medio alternativo a la resolución del conflicto mediante un acta conciliatoria</a:t>
          </a:r>
          <a:endParaRPr lang="es-SV" sz="4100" kern="1200" dirty="0"/>
        </a:p>
      </dsp:txBody>
      <dsp:txXfrm>
        <a:off x="4176464" y="1792999"/>
        <a:ext cx="4176464" cy="3765298"/>
      </dsp:txXfrm>
    </dsp:sp>
    <dsp:sp modelId="{044EF2C3-16BD-41A5-B54B-6C3F39D591CF}">
      <dsp:nvSpPr>
        <dsp:cNvPr id="0" name=""/>
        <dsp:cNvSpPr/>
      </dsp:nvSpPr>
      <dsp:spPr>
        <a:xfrm>
          <a:off x="0" y="5558297"/>
          <a:ext cx="8352928" cy="41836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o de círculos"/>
  <dgm:desc val="Se usa para mostrar pasos secuenciales en un proceso. Se limita a once formas de Nivel 1 con un número ilimitado de formas de Nivel 2. Funciona mejor con poco texto. No aparece texto sin utilizar, pero queda disponible si cambia entre diseño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TabbedArc+Icon">
  <dgm:title val="Arco de fichas"/>
  <dgm:desc val="Se usa para mostrar un conjunto de elementos relacionados dispuestos en arco sobre un área común. Mejor con pequeñas cantidades de texto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s-SV" dirty="0"/>
              <a:t>Consejo Superior de Salud Pública</a:t>
            </a:r>
          </a:p>
          <a:p>
            <a:pPr>
              <a:defRPr/>
            </a:pPr>
            <a:r>
              <a:rPr lang="es-SV" dirty="0"/>
              <a:t>Unidad Educación Permanente en </a:t>
            </a:r>
            <a:r>
              <a:rPr lang="es-SV" dirty="0" smtClean="0"/>
              <a:t>Salud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DBA28E2E-FDB5-4053-A9AE-AB1E111C441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r>
              <a:rPr lang="es-ES" dirty="0"/>
              <a:t>Diplomado  Legislación en Salud </a:t>
            </a:r>
            <a:r>
              <a:rPr lang="es-ES" dirty="0" smtClean="0"/>
              <a:t>2015</a:t>
            </a:r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0D7609AA-6420-4E5C-BF12-DFDA94355C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38885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7760C193-4F51-4C46-924C-E8F0A135F5E3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BBAA87A8-CAFD-4AB8-AC23-E1A76D50A14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544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87A8-CAFD-4AB8-AC23-E1A76D50A140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3840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12617"/>
            <a:ext cx="1656184" cy="6401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27384"/>
            <a:ext cx="1368425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0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696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2908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8221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29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48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357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01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712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0242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9049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78F55-DE95-4881-B4AB-6BF72F268E31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69F3-85F8-4A48-9882-E0B1B8502E6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7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151384"/>
            <a:ext cx="7848872" cy="2133600"/>
          </a:xfrm>
        </p:spPr>
        <p:txBody>
          <a:bodyPr>
            <a:noAutofit/>
          </a:bodyPr>
          <a:lstStyle/>
          <a:p>
            <a:r>
              <a:rPr lang="es-MX" altLang="es-SV" sz="3600" b="1" dirty="0"/>
              <a:t>CONSEJO SUPERIOR DE </a:t>
            </a:r>
            <a:r>
              <a:rPr lang="es-MX" altLang="es-SV" sz="3600" b="1" dirty="0" smtClean="0"/>
              <a:t>SALUD PÚBLICA </a:t>
            </a:r>
            <a:r>
              <a:rPr lang="es-MX" altLang="es-SV" sz="3600" b="1" dirty="0"/>
              <a:t/>
            </a:r>
            <a:br>
              <a:rPr lang="es-MX" altLang="es-SV" sz="3600" b="1" dirty="0"/>
            </a:br>
            <a:r>
              <a:rPr lang="es-MX" altLang="es-SV" sz="3600" b="1" dirty="0"/>
              <a:t>DIPLOMADO DE LEGISLACION EN </a:t>
            </a:r>
            <a:r>
              <a:rPr lang="es-MX" altLang="es-SV" sz="3600" b="1" dirty="0" smtClean="0"/>
              <a:t>SALUD</a:t>
            </a:r>
            <a:endParaRPr lang="es-SV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2008" y="5759896"/>
            <a:ext cx="4250432" cy="837456"/>
          </a:xfrm>
        </p:spPr>
        <p:txBody>
          <a:bodyPr>
            <a:normAutofit fontScale="85000" lnSpcReduction="10000"/>
          </a:bodyPr>
          <a:lstStyle/>
          <a:p>
            <a:r>
              <a:rPr lang="es-MX" altLang="es-SV" sz="3200" dirty="0"/>
              <a:t>FACILITADOR</a:t>
            </a:r>
            <a:br>
              <a:rPr lang="es-MX" altLang="es-SV" sz="3200" dirty="0"/>
            </a:br>
            <a:r>
              <a:rPr lang="es-MX" altLang="es-SV" sz="3200" dirty="0" smtClean="0"/>
              <a:t>DOUGLAS O. CRUZ BONILLA</a:t>
            </a:r>
          </a:p>
          <a:p>
            <a:endParaRPr lang="es-SV" sz="32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547936" y="3239616"/>
            <a:ext cx="7848872" cy="2133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MX" altLang="es-SV" sz="4800" b="1" dirty="0" smtClean="0"/>
              <a:t>LA CONCILIACIÓN</a:t>
            </a:r>
            <a:endParaRPr lang="es-SV" sz="4800" dirty="0"/>
          </a:p>
        </p:txBody>
      </p:sp>
    </p:spTree>
    <p:extLst>
      <p:ext uri="{BB962C8B-B14F-4D97-AF65-F5344CB8AC3E}">
        <p14:creationId xmlns:p14="http://schemas.microsoft.com/office/powerpoint/2010/main" val="106215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1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12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75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416858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b="1" dirty="0" smtClean="0"/>
              <a:t>Naturaleza del acuerdo </a:t>
            </a:r>
            <a:endParaRPr lang="es-SV" sz="40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897757658"/>
              </p:ext>
            </p:extLst>
          </p:nvPr>
        </p:nvGraphicFramePr>
        <p:xfrm>
          <a:off x="323528" y="908720"/>
          <a:ext cx="835292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744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912768" cy="595536"/>
          </a:xfrm>
        </p:spPr>
        <p:txBody>
          <a:bodyPr>
            <a:noAutofit/>
          </a:bodyPr>
          <a:lstStyle/>
          <a:p>
            <a:pPr algn="ctr"/>
            <a:r>
              <a:rPr lang="es-SV" sz="4800" b="1" dirty="0" smtClean="0"/>
              <a:t>OBLIGACIONES PACTADAS</a:t>
            </a:r>
            <a:endParaRPr lang="es-SV" sz="4800" b="1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231933071"/>
              </p:ext>
            </p:extLst>
          </p:nvPr>
        </p:nvGraphicFramePr>
        <p:xfrm>
          <a:off x="0" y="908720"/>
          <a:ext cx="889248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41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95652607"/>
              </p:ext>
            </p:extLst>
          </p:nvPr>
        </p:nvGraphicFramePr>
        <p:xfrm>
          <a:off x="3131840" y="620688"/>
          <a:ext cx="5375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Elipse"/>
          <p:cNvSpPr/>
          <p:nvPr/>
        </p:nvSpPr>
        <p:spPr>
          <a:xfrm>
            <a:off x="179512" y="2564904"/>
            <a:ext cx="417646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dirty="0" smtClean="0"/>
              <a:t>OBLIGACIÓN</a:t>
            </a:r>
            <a:endParaRPr lang="es-SV" sz="4000" dirty="0"/>
          </a:p>
        </p:txBody>
      </p:sp>
      <p:cxnSp>
        <p:nvCxnSpPr>
          <p:cNvPr id="5" name="4 Conector recto de flecha"/>
          <p:cNvCxnSpPr>
            <a:stCxn id="3" idx="7"/>
          </p:cNvCxnSpPr>
          <p:nvPr/>
        </p:nvCxnSpPr>
        <p:spPr>
          <a:xfrm flipV="1">
            <a:off x="3744347" y="2564904"/>
            <a:ext cx="1619741" cy="2847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>
            <a:stCxn id="3" idx="5"/>
          </p:cNvCxnSpPr>
          <p:nvPr/>
        </p:nvCxnSpPr>
        <p:spPr>
          <a:xfrm>
            <a:off x="3744347" y="4224396"/>
            <a:ext cx="1619741" cy="68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1 Título"/>
          <p:cNvSpPr txBox="1">
            <a:spLocks/>
          </p:cNvSpPr>
          <p:nvPr/>
        </p:nvSpPr>
        <p:spPr>
          <a:xfrm>
            <a:off x="971600" y="188640"/>
            <a:ext cx="6912768" cy="792088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 b="1" dirty="0" smtClean="0"/>
              <a:t>Forma de Cumplimiento</a:t>
            </a:r>
            <a:endParaRPr lang="es-SV" sz="4800" b="1" dirty="0"/>
          </a:p>
        </p:txBody>
      </p:sp>
    </p:spTree>
    <p:extLst>
      <p:ext uri="{BB962C8B-B14F-4D97-AF65-F5344CB8AC3E}">
        <p14:creationId xmlns:p14="http://schemas.microsoft.com/office/powerpoint/2010/main" val="248087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486834"/>
              </p:ext>
            </p:extLst>
          </p:nvPr>
        </p:nvGraphicFramePr>
        <p:xfrm>
          <a:off x="107504" y="1052736"/>
          <a:ext cx="903649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971600" y="188640"/>
            <a:ext cx="6912768" cy="792088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 b="1" dirty="0" smtClean="0"/>
              <a:t>Ventajas de la Conciliación</a:t>
            </a:r>
            <a:endParaRPr lang="es-SV" sz="4800" b="1" dirty="0"/>
          </a:p>
        </p:txBody>
      </p:sp>
    </p:spTree>
    <p:extLst>
      <p:ext uri="{BB962C8B-B14F-4D97-AF65-F5344CB8AC3E}">
        <p14:creationId xmlns:p14="http://schemas.microsoft.com/office/powerpoint/2010/main" val="320700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32656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800" b="1" dirty="0" smtClean="0"/>
              <a:t>Servicios de la PGR</a:t>
            </a:r>
            <a:endParaRPr lang="es-SV" sz="48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628799"/>
            <a:ext cx="84969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3600" dirty="0" smtClean="0"/>
              <a:t>Centros de mediación, conciliación y arbitraje</a:t>
            </a:r>
          </a:p>
          <a:p>
            <a:pPr algn="just"/>
            <a:endParaRPr lang="es-SV" sz="3600" dirty="0"/>
          </a:p>
          <a:p>
            <a:pPr algn="just"/>
            <a:r>
              <a:rPr lang="es-SV" sz="3600" dirty="0" smtClean="0"/>
              <a:t>“Son oficinas que prestan servicios gratuitos, en las que se encuentran conciliadores que ayudan a las partes en conflicto a buscar soluciones facilitándoles el diálogo y la comunicación”  </a:t>
            </a:r>
          </a:p>
          <a:p>
            <a:pPr algn="just"/>
            <a:endParaRPr lang="es-SV" sz="3600" dirty="0"/>
          </a:p>
        </p:txBody>
      </p:sp>
    </p:spTree>
    <p:extLst>
      <p:ext uri="{BB962C8B-B14F-4D97-AF65-F5344CB8AC3E}">
        <p14:creationId xmlns:p14="http://schemas.microsoft.com/office/powerpoint/2010/main" val="176079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548680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conciliación </a:t>
            </a:r>
            <a:endParaRPr lang="es-SV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3528" y="1772816"/>
            <a:ext cx="82809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600" b="1" dirty="0" smtClean="0">
                <a:solidFill>
                  <a:srgbClr val="0070C0"/>
                </a:solidFill>
              </a:rPr>
              <a:t>Etimología </a:t>
            </a:r>
            <a:r>
              <a:rPr lang="es-SV" sz="4000" b="1" dirty="0" smtClean="0">
                <a:solidFill>
                  <a:srgbClr val="0070C0"/>
                </a:solidFill>
              </a:rPr>
              <a:t>:</a:t>
            </a:r>
            <a:r>
              <a:rPr lang="es-SV" sz="4000" dirty="0" smtClean="0">
                <a:solidFill>
                  <a:srgbClr val="0070C0"/>
                </a:solidFill>
              </a:rPr>
              <a:t> </a:t>
            </a:r>
            <a:r>
              <a:rPr lang="es-SV" sz="3200" dirty="0" smtClean="0"/>
              <a:t>proviene del latín “</a:t>
            </a:r>
            <a:r>
              <a:rPr lang="es-SV" sz="3200" dirty="0" err="1" smtClean="0"/>
              <a:t>conciliatio</a:t>
            </a:r>
            <a:r>
              <a:rPr lang="es-SV" sz="3200" dirty="0" smtClean="0"/>
              <a:t>” que significa congregar </a:t>
            </a:r>
          </a:p>
          <a:p>
            <a:endParaRPr lang="es-SV" sz="2400" b="1" dirty="0"/>
          </a:p>
          <a:p>
            <a:r>
              <a:rPr lang="es-SV" sz="3600" b="1" dirty="0" smtClean="0">
                <a:solidFill>
                  <a:srgbClr val="0070C0"/>
                </a:solidFill>
              </a:rPr>
              <a:t>Definición:</a:t>
            </a:r>
            <a:endParaRPr lang="es-SV" sz="4400" b="1" dirty="0" smtClean="0">
              <a:solidFill>
                <a:srgbClr val="0070C0"/>
              </a:solidFill>
            </a:endParaRPr>
          </a:p>
          <a:p>
            <a:pPr algn="just"/>
            <a:r>
              <a:rPr lang="es-SV" sz="3200" dirty="0" smtClean="0"/>
              <a:t>Es un medio alternativo para solucionar conflictos, a través del cual las partes resuelven directamente un litigio con la intervención o colaboración de un tercero.  </a:t>
            </a:r>
            <a:endParaRPr lang="es-SV" sz="3200" dirty="0"/>
          </a:p>
        </p:txBody>
      </p:sp>
    </p:spTree>
    <p:extLst>
      <p:ext uri="{BB962C8B-B14F-4D97-AF65-F5344CB8AC3E}">
        <p14:creationId xmlns:p14="http://schemas.microsoft.com/office/powerpoint/2010/main" val="97011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26064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800" b="1" dirty="0" smtClean="0"/>
              <a:t>Origen</a:t>
            </a:r>
            <a:r>
              <a:rPr lang="es-SV" sz="2400" dirty="0" smtClean="0">
                <a:solidFill>
                  <a:srgbClr val="0070C0"/>
                </a:solidFill>
              </a:rPr>
              <a:t> </a:t>
            </a:r>
            <a:endParaRPr lang="es-SV" sz="2400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556792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3600" dirty="0" smtClean="0"/>
              <a:t>La tabla I de las XII tablas. Base de la Ley </a:t>
            </a:r>
            <a:r>
              <a:rPr lang="es-SV" sz="3600" dirty="0"/>
              <a:t>R</a:t>
            </a:r>
            <a:r>
              <a:rPr lang="es-SV" sz="3600" dirty="0" smtClean="0"/>
              <a:t>omana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3600" dirty="0" smtClean="0"/>
              <a:t>En derecho español: Se tenían a los mandadores de la paz (</a:t>
            </a:r>
            <a:r>
              <a:rPr lang="es-SV" sz="3600" dirty="0" err="1" smtClean="0"/>
              <a:t>pascis</a:t>
            </a:r>
            <a:r>
              <a:rPr lang="es-SV" sz="3600" dirty="0" smtClean="0"/>
              <a:t> </a:t>
            </a:r>
            <a:r>
              <a:rPr lang="es-SV" sz="3600" dirty="0" err="1" smtClean="0"/>
              <a:t>absertores</a:t>
            </a:r>
            <a:r>
              <a:rPr lang="es-SV" sz="3600" dirty="0" smtClean="0"/>
              <a:t>) de fuero juzgo, que enviaba el rey para que intervinieran en un pleito concreto buscando la </a:t>
            </a:r>
            <a:r>
              <a:rPr lang="es-SV" sz="3600" dirty="0" err="1" smtClean="0"/>
              <a:t>aveniencia</a:t>
            </a:r>
            <a:r>
              <a:rPr lang="es-SV" sz="3600" dirty="0" smtClean="0"/>
              <a:t>    </a:t>
            </a:r>
            <a:endParaRPr lang="es-SV" sz="3600" dirty="0"/>
          </a:p>
        </p:txBody>
      </p:sp>
    </p:spTree>
    <p:extLst>
      <p:ext uri="{BB962C8B-B14F-4D97-AF65-F5344CB8AC3E}">
        <p14:creationId xmlns:p14="http://schemas.microsoft.com/office/powerpoint/2010/main" val="5903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404664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800" b="1" dirty="0" smtClean="0"/>
              <a:t>Base Legal</a:t>
            </a:r>
            <a:endParaRPr lang="es-SV" sz="48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356039386"/>
              </p:ext>
            </p:extLst>
          </p:nvPr>
        </p:nvGraphicFramePr>
        <p:xfrm>
          <a:off x="251520" y="1412776"/>
          <a:ext cx="849694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24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-27384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400" b="1" dirty="0" smtClean="0"/>
              <a:t>Delitos conciliables </a:t>
            </a:r>
            <a:endParaRPr lang="es-SV" sz="44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02039662"/>
              </p:ext>
            </p:extLst>
          </p:nvPr>
        </p:nvGraphicFramePr>
        <p:xfrm>
          <a:off x="35496" y="620688"/>
          <a:ext cx="9108504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6444208" y="6362164"/>
            <a:ext cx="24338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SV" sz="2800" dirty="0">
                <a:solidFill>
                  <a:srgbClr val="0070C0"/>
                </a:solidFill>
              </a:rPr>
              <a:t>Art. 38 C.PR.PN</a:t>
            </a:r>
          </a:p>
        </p:txBody>
      </p:sp>
    </p:spTree>
    <p:extLst>
      <p:ext uri="{BB962C8B-B14F-4D97-AF65-F5344CB8AC3E}">
        <p14:creationId xmlns:p14="http://schemas.microsoft.com/office/powerpoint/2010/main" val="226447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332656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b="1" dirty="0" smtClean="0"/>
              <a:t>Oportunidad procesal </a:t>
            </a:r>
            <a:endParaRPr lang="es-SV" sz="4000" b="1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70890132"/>
              </p:ext>
            </p:extLst>
          </p:nvPr>
        </p:nvGraphicFramePr>
        <p:xfrm>
          <a:off x="1187624" y="26053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4 Conector recto"/>
          <p:cNvCxnSpPr/>
          <p:nvPr/>
        </p:nvCxnSpPr>
        <p:spPr>
          <a:xfrm>
            <a:off x="251520" y="2420888"/>
            <a:ext cx="6912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35496" y="1641574"/>
            <a:ext cx="74158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Oportunidad de Conciliar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-36512" y="2420888"/>
            <a:ext cx="1440160" cy="25202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8 Flecha abajo"/>
          <p:cNvSpPr/>
          <p:nvPr/>
        </p:nvSpPr>
        <p:spPr>
          <a:xfrm>
            <a:off x="5580112" y="2420888"/>
            <a:ext cx="1440160" cy="1253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" name="9 CuadroTexto"/>
          <p:cNvSpPr txBox="1"/>
          <p:nvPr/>
        </p:nvSpPr>
        <p:spPr>
          <a:xfrm flipH="1">
            <a:off x="7308304" y="1988840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Antes del cierre del debates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96549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311979320"/>
              </p:ext>
            </p:extLst>
          </p:nvPr>
        </p:nvGraphicFramePr>
        <p:xfrm>
          <a:off x="323528" y="548680"/>
          <a:ext cx="835292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584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404664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5400" b="1" dirty="0" smtClean="0"/>
              <a:t>Proceso para conciliar </a:t>
            </a:r>
            <a:endParaRPr lang="es-SV" sz="5400" b="1" dirty="0"/>
          </a:p>
        </p:txBody>
      </p:sp>
      <p:pic>
        <p:nvPicPr>
          <p:cNvPr id="1026" name="Picture 2" descr="http://www.definicionabc.com/wp-content/uploads/silue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0925"/>
            <a:ext cx="1950646" cy="17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3 Conector recto de flecha"/>
          <p:cNvCxnSpPr/>
          <p:nvPr/>
        </p:nvCxnSpPr>
        <p:spPr>
          <a:xfrm>
            <a:off x="2339752" y="3241025"/>
            <a:ext cx="10081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8" name="Picture 4" descr="http://www.definicionabc.com/wp-content/uploads/silue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340925"/>
            <a:ext cx="1950646" cy="17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definicionabc.com/wp-content/uploads/silue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339057"/>
            <a:ext cx="1952733" cy="174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6 Conector recto de flecha"/>
          <p:cNvCxnSpPr>
            <a:stCxn id="1028" idx="3"/>
          </p:cNvCxnSpPr>
          <p:nvPr/>
        </p:nvCxnSpPr>
        <p:spPr>
          <a:xfrm>
            <a:off x="5514534" y="3213721"/>
            <a:ext cx="1073689" cy="273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179512" y="4509120"/>
            <a:ext cx="2209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Imputado</a:t>
            </a:r>
            <a:r>
              <a:rPr lang="es-SV" sz="3200" dirty="0" smtClean="0"/>
              <a:t> </a:t>
            </a:r>
            <a:endParaRPr lang="es-SV" sz="3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923928" y="4488795"/>
            <a:ext cx="17346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>
                <a:solidFill>
                  <a:srgbClr val="002060"/>
                </a:solidFill>
              </a:rPr>
              <a:t>Mediador neutral calificado </a:t>
            </a:r>
            <a:endParaRPr lang="es-SV" sz="2800" dirty="0">
              <a:solidFill>
                <a:srgbClr val="00206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64288" y="458112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>
                <a:solidFill>
                  <a:srgbClr val="002060"/>
                </a:solidFill>
              </a:rPr>
              <a:t>Víctima</a:t>
            </a:r>
            <a:r>
              <a:rPr lang="es-SV" sz="2800" dirty="0" smtClean="0"/>
              <a:t> </a:t>
            </a:r>
            <a:endParaRPr lang="es-SV" sz="2800" dirty="0"/>
          </a:p>
        </p:txBody>
      </p:sp>
    </p:spTree>
    <p:extLst>
      <p:ext uri="{BB962C8B-B14F-4D97-AF65-F5344CB8AC3E}">
        <p14:creationId xmlns:p14="http://schemas.microsoft.com/office/powerpoint/2010/main" val="333208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44624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b="1" dirty="0" smtClean="0"/>
              <a:t>Mediadores</a:t>
            </a:r>
            <a:r>
              <a:rPr lang="es-SV" dirty="0" smtClean="0"/>
              <a:t> </a:t>
            </a:r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296802" y="3219907"/>
            <a:ext cx="1909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dirty="0" smtClean="0"/>
              <a:t> </a:t>
            </a:r>
            <a:endParaRPr lang="es-SV" sz="32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131959945"/>
              </p:ext>
            </p:extLst>
          </p:nvPr>
        </p:nvGraphicFramePr>
        <p:xfrm>
          <a:off x="0" y="752510"/>
          <a:ext cx="9144000" cy="591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28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</TotalTime>
  <Words>367</Words>
  <Application>Microsoft Office PowerPoint</Application>
  <PresentationFormat>Presentación en pantalla (4:3)</PresentationFormat>
  <Paragraphs>71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CONSEJO SUPERIOR DE SALUD PÚBLICA  DIPLOMADO DE LEGISLACION EN SALUD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OBLIGACIONES PACTADAS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 SUPERIOR DE SALUD  DIPLOMADO DE LEGISLACION EN SALUD</dc:title>
  <dc:creator>Elizabeth Perez Oliva</dc:creator>
  <cp:lastModifiedBy>Douglas Osmín Cruz Bonilla</cp:lastModifiedBy>
  <cp:revision>34</cp:revision>
  <cp:lastPrinted>2014-10-16T18:12:29Z</cp:lastPrinted>
  <dcterms:created xsi:type="dcterms:W3CDTF">2014-10-15T22:13:02Z</dcterms:created>
  <dcterms:modified xsi:type="dcterms:W3CDTF">2016-04-13T21:03:20Z</dcterms:modified>
</cp:coreProperties>
</file>